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08D43-43A7-4BA5-84F3-AD5AC442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DCB9DB-FD62-4DCD-A04B-657EE17E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F2504-BF5D-479D-9B5F-CE765261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DF63BF-7D94-4EAE-BD63-66D1A044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79ABA-B761-4108-9D59-2A6B80C6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26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4FA4B-52B5-4178-87AD-B43BCF8D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3DFEA8-8196-40BA-A6BC-62664C2B3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3E4709-B60E-4651-A004-99694CCB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E16821-E90A-4206-A5D8-07EE2F4C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60BEC0-A95E-4C68-808F-5543930F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D1B379-C8B7-4398-848C-919DAE165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471C84-684D-4BCF-8A84-2AAD0BA69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59625A-D20E-4438-9656-C0587A65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B09D3D-DC7C-478D-80ED-41718BD1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E4196-59B6-41FF-8FD4-0C188544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8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A57D2-6013-4B2C-B8D3-C28652A0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FBD85-2372-46D9-94C5-8517F29A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E531F8-5E57-4F70-AED3-B04F62E3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62968F-20BA-4F98-AC6B-8DDD22BF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DF44CE-39C9-4BE8-8F1B-52B9E69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1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5EC05-B747-462E-85FD-5DEFDF59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22163D-E4E0-44F6-8547-BD7DE1E0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666499-C39A-4859-8D40-EE3EA75A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1D2A17-F30F-4412-9DAA-7095DC4A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82151D-D604-4EB7-A0FF-909E7ADB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93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45518-47D8-4595-9025-952626D9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105553-1710-4205-8D7F-026B6A0D4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916B42-5453-4D13-A9D5-DA6AEDEE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6BD91A-8D97-47E4-80A9-110B6603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4D8782-9CF6-47C0-900E-5C9A20D4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B7ECF8-2F58-4EA4-A8A2-332997DD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15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7615E-0E7C-41C4-BED3-DA0E8E5E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CB79F4-9935-49D6-8C65-D98A73DF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EC0D74-1115-4A42-9631-7ADF6EBA5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6C56A0-BB55-40D3-A41A-D3963871A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10D477-80F2-4F79-A531-8F0A13390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FD8BC5-9109-4F91-BAFD-95E4C048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9C2FAE-1D9D-4A05-8591-F2E8410C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B6BD12-B1E2-46E0-B836-2C2D2BB9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2DB79-D98E-42E3-8BFC-3F6FDE54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17FDF3-A418-47A4-A938-B1A11730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E5A737-29D3-4B7D-BD5F-2FE8B7AB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5438B5-2A91-4691-8D8F-62F4BA46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92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7F1F53-EDCE-4DD7-B75A-1064F9CD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EF2F6E-CF2D-4B6C-BADA-7DD7B477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DA0116-5E2C-4318-AC46-FBE5E7E1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80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6EF8A-43F7-4836-B5FF-490FB034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7B924-14F1-462D-A291-62E71D32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98701E-08F0-4E22-88D1-141D32D58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F5F60A-8E51-4869-97CC-03EAECE0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F3DB81-964B-4D84-864F-589F763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613690-1458-45E9-8149-8D1B56CB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5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A1800-A6D6-42F9-9714-6C355E52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B930CA-743E-45E8-8295-7BA3275B9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439C3C-AF8C-47C4-8302-948FCF814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3EC957-7B85-47FA-93C2-5A0F6686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E98684-2A22-4D4B-AA72-14BF2FCB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A86712-12E5-41CD-900A-8F5860DC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1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99C082-568C-45F6-A3E9-4D5BD25E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DC14CD-DC73-4F37-B85D-7EAF2E750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CE3EC-1DBC-4ECF-89B5-8F518CA60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87DA-8233-4011-A97A-F99DDFA4065D}" type="datetimeFigureOut">
              <a:rPr lang="de-DE" smtClean="0"/>
              <a:t>12.04.2024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A3D244-A5FD-4CA8-8337-466150D3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B3704-AD9C-41BC-8512-51664F67C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97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7A1B5-3289-4A85-BFA3-E010A1998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WG Communication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FDAB6E-80FD-44F5-A70F-A509B0EA3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General Assembly, KU Leuven, April 12th, 2024 – </a:t>
            </a:r>
            <a:r>
              <a:rPr lang="de-DE"/>
              <a:t>Klaus Rümmele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5D65A9-1729-4C14-B7D4-132EC0AE2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254000"/>
            <a:ext cx="1778000" cy="19555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D39461-8C03-431B-8FEE-409C88C75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6" t="33334" r="1551" b="44964"/>
          <a:stretch/>
        </p:blipFill>
        <p:spPr>
          <a:xfrm>
            <a:off x="0" y="4456603"/>
            <a:ext cx="12223747" cy="2387600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Latest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online on March 6th, 2024, and </a:t>
            </a:r>
            <a:r>
              <a:rPr lang="de-DE" dirty="0" err="1"/>
              <a:t>one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in-person </a:t>
            </a:r>
            <a:r>
              <a:rPr lang="de-DE" dirty="0" err="1"/>
              <a:t>meeting</a:t>
            </a:r>
            <a:r>
              <a:rPr lang="de-DE" dirty="0"/>
              <a:t> on April 10th, 2024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dirty="0"/>
              <a:t>Main </a:t>
            </a:r>
            <a:r>
              <a:rPr lang="de-DE" dirty="0" err="1"/>
              <a:t>discussions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dirty="0"/>
              <a:t>Use and </a:t>
            </a:r>
            <a:r>
              <a:rPr lang="de-DE" dirty="0" err="1"/>
              <a:t>production</a:t>
            </a:r>
            <a:r>
              <a:rPr lang="de-DE" dirty="0"/>
              <a:t> of </a:t>
            </a:r>
            <a:r>
              <a:rPr lang="de-DE" dirty="0" err="1"/>
              <a:t>testimonials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– </a:t>
            </a:r>
            <a:r>
              <a:rPr lang="de-DE" dirty="0" err="1"/>
              <a:t>videos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spot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DE" dirty="0"/>
              <a:t>Contact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universities</a:t>
            </a:r>
            <a:endParaRPr lang="de-DE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dirty="0" err="1"/>
              <a:t>Participants</a:t>
            </a:r>
            <a:r>
              <a:rPr lang="de-DE" dirty="0"/>
              <a:t> – Wieland Craps, Jelle De Borger (KU Leuven), Laurent Delannay (UCL), Maria/</a:t>
            </a:r>
            <a:r>
              <a:rPr lang="de-DE" dirty="0" err="1"/>
              <a:t>Meriu</a:t>
            </a:r>
            <a:r>
              <a:rPr lang="de-DE" dirty="0"/>
              <a:t> Lopez (UPC), Klaus Rümmele (KIT), Jos Vander Sloten (KU Leuven)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254000"/>
            <a:ext cx="1778000" cy="19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Testimonials „</a:t>
            </a:r>
            <a:r>
              <a:rPr lang="de-DE" b="1" dirty="0" err="1"/>
              <a:t>Meet</a:t>
            </a:r>
            <a:r>
              <a:rPr lang="de-DE" b="1" dirty="0"/>
              <a:t> </a:t>
            </a:r>
            <a:r>
              <a:rPr lang="de-DE" b="1" dirty="0" err="1"/>
              <a:t>me</a:t>
            </a:r>
            <a:r>
              <a:rPr lang="de-DE" b="1" dirty="0"/>
              <a:t> in CLUSTER“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sz="3100" b="1" dirty="0"/>
              <a:t>Guideline </a:t>
            </a:r>
            <a:r>
              <a:rPr lang="de-DE" sz="3100" b="1" dirty="0" err="1"/>
              <a:t>Draft</a:t>
            </a:r>
            <a:r>
              <a:rPr lang="de-DE" sz="3100" b="1" dirty="0"/>
              <a:t> </a:t>
            </a:r>
            <a:r>
              <a:rPr lang="de-DE" sz="3100" b="1" dirty="0" err="1"/>
              <a:t>further</a:t>
            </a:r>
            <a:r>
              <a:rPr lang="de-DE" sz="3100" b="1" dirty="0"/>
              <a:t> </a:t>
            </a:r>
            <a:r>
              <a:rPr lang="de-DE" sz="3100" b="1" dirty="0" err="1"/>
              <a:t>developed</a:t>
            </a:r>
            <a:endParaRPr lang="de-DE" sz="3100" b="1" dirty="0"/>
          </a:p>
          <a:p>
            <a:pPr>
              <a:spcBef>
                <a:spcPts val="1200"/>
              </a:spcBef>
            </a:pPr>
            <a:r>
              <a:rPr lang="de-DE" dirty="0" err="1"/>
              <a:t>Objectives</a:t>
            </a:r>
            <a:r>
              <a:rPr lang="de-DE" dirty="0"/>
              <a:t> and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Topics</a:t>
            </a:r>
          </a:p>
          <a:p>
            <a:pPr>
              <a:spcBef>
                <a:spcPts val="1200"/>
              </a:spcBef>
            </a:pPr>
            <a:r>
              <a:rPr lang="de-DE" dirty="0" err="1"/>
              <a:t>Opportunities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production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Dissemination</a:t>
            </a:r>
          </a:p>
          <a:p>
            <a:pPr>
              <a:spcBef>
                <a:spcPts val="1200"/>
              </a:spcBef>
            </a:pPr>
            <a:r>
              <a:rPr lang="de-DE" dirty="0" err="1"/>
              <a:t>Roles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„About </a:t>
            </a:r>
            <a:r>
              <a:rPr lang="de-DE" dirty="0" err="1"/>
              <a:t>you</a:t>
            </a:r>
            <a:r>
              <a:rPr lang="de-DE" dirty="0"/>
              <a:t>“-information and </a:t>
            </a:r>
            <a:r>
              <a:rPr lang="de-DE" dirty="0" err="1"/>
              <a:t>questions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Additional </a:t>
            </a:r>
            <a:r>
              <a:rPr lang="de-DE" dirty="0" err="1"/>
              <a:t>facts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Multimedia </a:t>
            </a:r>
            <a:r>
              <a:rPr lang="de-DE" dirty="0" err="1"/>
              <a:t>requests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Style</a:t>
            </a:r>
          </a:p>
          <a:p>
            <a:pPr>
              <a:spcBef>
                <a:spcPts val="1200"/>
              </a:spcBef>
            </a:pPr>
            <a:r>
              <a:rPr lang="de-DE" dirty="0"/>
              <a:t>Technical </a:t>
            </a:r>
            <a:r>
              <a:rPr lang="de-DE" dirty="0" err="1"/>
              <a:t>requirements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254000"/>
            <a:ext cx="1778000" cy="19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1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Involving</a:t>
            </a:r>
            <a:r>
              <a:rPr lang="de-DE" b="1" dirty="0"/>
              <a:t> Communication </a:t>
            </a:r>
            <a:r>
              <a:rPr lang="de-DE" b="1" dirty="0" err="1"/>
              <a:t>Experts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Setting </a:t>
            </a:r>
            <a:r>
              <a:rPr lang="de-DE" dirty="0" err="1"/>
              <a:t>up</a:t>
            </a:r>
            <a:r>
              <a:rPr lang="de-DE" dirty="0"/>
              <a:t> a </a:t>
            </a:r>
            <a:r>
              <a:rPr lang="de-DE" dirty="0" err="1"/>
              <a:t>mailing</a:t>
            </a:r>
            <a:r>
              <a:rPr lang="de-DE" dirty="0"/>
              <a:t> </a:t>
            </a:r>
            <a:r>
              <a:rPr lang="de-DE" dirty="0" err="1"/>
              <a:t>list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Invitation </a:t>
            </a:r>
            <a:r>
              <a:rPr lang="de-DE" dirty="0" err="1"/>
              <a:t>to</a:t>
            </a:r>
            <a:r>
              <a:rPr lang="de-DE" dirty="0"/>
              <a:t> an online </a:t>
            </a:r>
            <a:r>
              <a:rPr lang="de-DE" dirty="0" err="1"/>
              <a:t>meeting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WG Communication</a:t>
            </a:r>
          </a:p>
          <a:p>
            <a:pPr>
              <a:spcBef>
                <a:spcPts val="1200"/>
              </a:spcBef>
            </a:pPr>
            <a:r>
              <a:rPr lang="de-DE" dirty="0" err="1"/>
              <a:t>Suggesting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presented</a:t>
            </a:r>
            <a:r>
              <a:rPr lang="de-DE" dirty="0"/>
              <a:t> in a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testimonial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 err="1"/>
              <a:t>Experts</a:t>
            </a:r>
            <a:r>
              <a:rPr lang="de-DE" dirty="0"/>
              <a:t> </a:t>
            </a:r>
            <a:r>
              <a:rPr lang="de-DE" dirty="0" err="1"/>
              <a:t>producing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video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254000"/>
            <a:ext cx="1778000" cy="19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Good</a:t>
            </a:r>
            <a:r>
              <a:rPr lang="de-DE" b="1" dirty="0"/>
              <a:t> </a:t>
            </a:r>
            <a:r>
              <a:rPr lang="de-DE" b="1" dirty="0" err="1"/>
              <a:t>practice</a:t>
            </a:r>
            <a:r>
              <a:rPr lang="de-DE" b="1" dirty="0"/>
              <a:t> – Videos on </a:t>
            </a:r>
            <a:r>
              <a:rPr lang="de-DE" b="1" dirty="0" err="1"/>
              <a:t>the</a:t>
            </a:r>
            <a:r>
              <a:rPr lang="de-DE" b="1" dirty="0"/>
              <a:t> Spot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 err="1"/>
              <a:t>Opportunities</a:t>
            </a:r>
            <a:endParaRPr lang="de-DE" dirty="0"/>
          </a:p>
          <a:p>
            <a:pPr lvl="1">
              <a:spcBef>
                <a:spcPts val="1200"/>
              </a:spcBef>
            </a:pPr>
            <a:r>
              <a:rPr lang="de-DE" dirty="0"/>
              <a:t>Steering Committee Meetings </a:t>
            </a:r>
            <a:br>
              <a:rPr lang="de-DE" dirty="0"/>
            </a:br>
            <a:r>
              <a:rPr lang="de-DE" dirty="0"/>
              <a:t>and General </a:t>
            </a:r>
            <a:r>
              <a:rPr lang="de-DE" dirty="0" err="1"/>
              <a:t>Assemblies</a:t>
            </a:r>
            <a:endParaRPr lang="de-DE" dirty="0"/>
          </a:p>
          <a:p>
            <a:pPr lvl="1">
              <a:spcBef>
                <a:spcPts val="1200"/>
              </a:spcBef>
            </a:pPr>
            <a:r>
              <a:rPr lang="de-DE" dirty="0"/>
              <a:t>Events like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BlP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April 15th </a:t>
            </a:r>
            <a:r>
              <a:rPr lang="de-DE" dirty="0" err="1"/>
              <a:t>to</a:t>
            </a:r>
            <a:r>
              <a:rPr lang="de-DE" dirty="0"/>
              <a:t> 19th, 2024</a:t>
            </a:r>
          </a:p>
          <a:p>
            <a:pPr>
              <a:spcBef>
                <a:spcPts val="1200"/>
              </a:spcBef>
            </a:pPr>
            <a:r>
              <a:rPr lang="de-DE" dirty="0"/>
              <a:t>Mix of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statements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personal and institutional </a:t>
            </a:r>
            <a:br>
              <a:rPr lang="de-DE" dirty="0"/>
            </a:br>
            <a:r>
              <a:rPr lang="de-DE" dirty="0" err="1"/>
              <a:t>focus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Flashlight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value</a:t>
            </a:r>
            <a:r>
              <a:rPr lang="de-DE" dirty="0"/>
              <a:t> of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CLUSTER </a:t>
            </a:r>
            <a:r>
              <a:rPr lang="de-DE" dirty="0" err="1"/>
              <a:t>activities</a:t>
            </a:r>
            <a:r>
              <a:rPr lang="de-DE" dirty="0"/>
              <a:t> </a:t>
            </a:r>
          </a:p>
          <a:p>
            <a:pPr>
              <a:spcBef>
                <a:spcPts val="1200"/>
              </a:spcBef>
            </a:pPr>
            <a:r>
              <a:rPr lang="de-DE" dirty="0"/>
              <a:t>Appetizer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elaborated</a:t>
            </a:r>
            <a:r>
              <a:rPr lang="de-DE" dirty="0"/>
              <a:t> </a:t>
            </a:r>
            <a:r>
              <a:rPr lang="de-DE" dirty="0" err="1"/>
              <a:t>testimonials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254000"/>
            <a:ext cx="1778000" cy="19555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79BB07E-A47C-4D41-A48A-331D9163F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b="12469"/>
          <a:stretch/>
        </p:blipFill>
        <p:spPr>
          <a:xfrm>
            <a:off x="5424811" y="1801813"/>
            <a:ext cx="2062600" cy="30241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7AA256-1353-49CA-A63E-966FBE6BD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b="9930"/>
          <a:stretch/>
        </p:blipFill>
        <p:spPr>
          <a:xfrm>
            <a:off x="7701488" y="1825625"/>
            <a:ext cx="1902096" cy="3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5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21" ma:contentTypeDescription="Een nieuw document maken." ma:contentTypeScope="" ma:versionID="cadfa54b4affb445f239ae536084f875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65d83da4567dba5feca1f41c353910ee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FDC47-9C36-4595-A391-4E426CA24F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30D729-174E-40FB-A4D4-A40E626B166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Breitbild</PresentationFormat>
  <Paragraphs>34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WG Communication</vt:lpstr>
      <vt:lpstr>Latest Activities</vt:lpstr>
      <vt:lpstr>Testimonials „Meet me in CLUSTER“</vt:lpstr>
      <vt:lpstr>Involving Communication Experts</vt:lpstr>
      <vt:lpstr>Good practice – Videos on the Spot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 Communication</dc:title>
  <dc:creator>Rümmele, Klaus (INTL)</dc:creator>
  <cp:lastModifiedBy>Rümmele, Klaus (INTL)</cp:lastModifiedBy>
  <cp:revision>14</cp:revision>
  <dcterms:created xsi:type="dcterms:W3CDTF">2023-03-30T18:50:18Z</dcterms:created>
  <dcterms:modified xsi:type="dcterms:W3CDTF">2024-04-12T08:46:00Z</dcterms:modified>
</cp:coreProperties>
</file>