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08D43-43A7-4BA5-84F3-AD5AC4424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DCB9DB-FD62-4DCD-A04B-657EE17EF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1F2504-BF5D-479D-9B5F-CE765261D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DF63BF-7D94-4EAE-BD63-66D1A044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79ABA-B761-4108-9D59-2A6B80C6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26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4FA4B-52B5-4178-87AD-B43BCF8D3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3DFEA8-8196-40BA-A6BC-62664C2B3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3E4709-B60E-4651-A004-99694CCB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E16821-E90A-4206-A5D8-07EE2F4C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60BEC0-A95E-4C68-808F-5543930F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1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D1B379-C8B7-4398-848C-919DAE165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471C84-684D-4BCF-8A84-2AAD0BA69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59625A-D20E-4438-9656-C0587A65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B09D3D-DC7C-478D-80ED-41718BD1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2E4196-59B6-41FF-8FD4-0C188544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81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A57D2-6013-4B2C-B8D3-C28652A0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FBD85-2372-46D9-94C5-8517F29A5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E531F8-5E57-4F70-AED3-B04F62E3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62968F-20BA-4F98-AC6B-8DDD22BF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DF44CE-39C9-4BE8-8F1B-52B9E694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1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5EC05-B747-462E-85FD-5DEFDF59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22163D-E4E0-44F6-8547-BD7DE1E01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666499-C39A-4859-8D40-EE3EA75A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1D2A17-F30F-4412-9DAA-7095DC4A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82151D-D604-4EB7-A0FF-909E7ADB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93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45518-47D8-4595-9025-952626D9B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105553-1710-4205-8D7F-026B6A0D4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916B42-5453-4D13-A9D5-DA6AEDEE7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6BD91A-8D97-47E4-80A9-110B6603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4D8782-9CF6-47C0-900E-5C9A20D4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B7ECF8-2F58-4EA4-A8A2-332997DD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15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7615E-0E7C-41C4-BED3-DA0E8E5E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CB79F4-9935-49D6-8C65-D98A73DFE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EC0D74-1115-4A42-9631-7ADF6EBA5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6C56A0-BB55-40D3-A41A-D3963871A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10D477-80F2-4F79-A531-8F0A13390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4FD8BC5-9109-4F91-BAFD-95E4C048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D9C2FAE-1D9D-4A05-8591-F2E8410C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B6BD12-B1E2-46E0-B836-2C2D2BB9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25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2DB79-D98E-42E3-8BFC-3F6FDE543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17FDF3-A418-47A4-A938-B1A11730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E5A737-29D3-4B7D-BD5F-2FE8B7ABE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5438B5-2A91-4691-8D8F-62F4BA46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92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7F1F53-EDCE-4DD7-B75A-1064F9CD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EF2F6E-CF2D-4B6C-BADA-7DD7B4775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DA0116-5E2C-4318-AC46-FBE5E7E1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80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6EF8A-43F7-4836-B5FF-490FB034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C7B924-14F1-462D-A291-62E71D32E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98701E-08F0-4E22-88D1-141D32D58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F5F60A-8E51-4869-97CC-03EAECE0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F3DB81-964B-4D84-864F-589F7632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613690-1458-45E9-8149-8D1B56CB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59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A1800-A6D6-42F9-9714-6C355E52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9B930CA-743E-45E8-8295-7BA3275B9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439C3C-AF8C-47C4-8302-948FCF814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3EC957-7B85-47FA-93C2-5A0F6686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87DA-8233-4011-A97A-F99DDFA4065D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E98684-2A22-4D4B-AA72-14BF2FCB8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2A86712-12E5-41CD-900A-8F5860DC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71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99C082-568C-45F6-A3E9-4D5BD25E6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DC14CD-DC73-4F37-B85D-7EAF2E750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ECE3EC-1DBC-4ECF-89B5-8F518CA60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387DA-8233-4011-A97A-F99DDFA4065D}" type="datetimeFigureOut">
              <a:rPr lang="de-DE" smtClean="0"/>
              <a:t>08.09.2023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A3D244-A5FD-4CA8-8337-466150D37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8B3704-AD9C-41BC-8512-51664F67CB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987C-766D-435B-9796-4D5A3B8AFB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97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7A1B5-3289-4A85-BFA3-E010A1998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de-DE" b="1" dirty="0"/>
              <a:t>WG Communication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FDAB6E-80FD-44F5-A70F-A509B0EA3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CLUSTER Steering Committee, Aalto University, September 8th, 2023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5D65A9-1729-4C14-B7D4-132EC0AE2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0"/>
          <a:stretch/>
        </p:blipFill>
        <p:spPr>
          <a:xfrm>
            <a:off x="10048240" y="254000"/>
            <a:ext cx="1778000" cy="15748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D39461-8C03-431B-8FEE-409C88C75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66" t="33334" r="1551" b="44964"/>
          <a:stretch/>
        </p:blipFill>
        <p:spPr>
          <a:xfrm>
            <a:off x="0" y="4456603"/>
            <a:ext cx="12223747" cy="2387600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3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0F9C-92FC-4621-AFF2-EA9C43C4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Latest</a:t>
            </a:r>
            <a:r>
              <a:rPr lang="de-DE" b="1" dirty="0"/>
              <a:t> </a:t>
            </a:r>
            <a:r>
              <a:rPr lang="de-DE" b="1" dirty="0" err="1"/>
              <a:t>Activities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CC9ED4-0D95-4DEE-9359-CF6653FC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dirty="0"/>
              <a:t>Meeting on September 7th, 2022, 2023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dirty="0"/>
              <a:t>Main </a:t>
            </a:r>
            <a:r>
              <a:rPr lang="de-DE" dirty="0" err="1"/>
              <a:t>discussions</a:t>
            </a:r>
            <a:r>
              <a:rPr lang="de-DE" dirty="0"/>
              <a:t> on </a:t>
            </a:r>
            <a:r>
              <a:rPr lang="de-DE" dirty="0" err="1"/>
              <a:t>use</a:t>
            </a:r>
            <a:r>
              <a:rPr lang="de-DE" dirty="0"/>
              <a:t> and </a:t>
            </a:r>
            <a:r>
              <a:rPr lang="de-DE" dirty="0" err="1"/>
              <a:t>production</a:t>
            </a:r>
            <a:r>
              <a:rPr lang="de-DE" dirty="0"/>
              <a:t> of </a:t>
            </a:r>
            <a:r>
              <a:rPr lang="de-DE" dirty="0" err="1"/>
              <a:t>testimonials</a:t>
            </a:r>
            <a:endParaRPr lang="de-DE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dirty="0" err="1"/>
              <a:t>Participants</a:t>
            </a:r>
            <a:r>
              <a:rPr lang="de-DE" dirty="0"/>
              <a:t> – Andreas Wohnig (CSO), Wieland Craps and Jelle De Borger (KU Leuven), Suvi Lavinto (Aalto), Maria</a:t>
            </a:r>
            <a:r>
              <a:rPr lang="de-DE" b="1" dirty="0"/>
              <a:t> </a:t>
            </a:r>
            <a:r>
              <a:rPr lang="de-DE" dirty="0" err="1"/>
              <a:t>Eugènia</a:t>
            </a:r>
            <a:r>
              <a:rPr lang="de-DE" dirty="0"/>
              <a:t> López (UPC), Klaus Rümmele (KIT)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C512DA-F9E9-4CF9-838D-CBF5D0D16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2"/>
          <a:stretch/>
        </p:blipFill>
        <p:spPr>
          <a:xfrm>
            <a:off x="10048240" y="254000"/>
            <a:ext cx="1778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7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0F9C-92FC-4621-AFF2-EA9C43C4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Testimonials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CC9ED4-0D95-4DEE-9359-CF6653FC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Analysis of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practice</a:t>
            </a:r>
            <a:r>
              <a:rPr lang="de-DE" dirty="0"/>
              <a:t> </a:t>
            </a:r>
            <a:r>
              <a:rPr lang="de-DE" dirty="0" err="1"/>
              <a:t>examples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 err="1"/>
              <a:t>Aim</a:t>
            </a:r>
            <a:r>
              <a:rPr lang="de-DE" dirty="0"/>
              <a:t>: </a:t>
            </a:r>
            <a:r>
              <a:rPr lang="en-US" dirty="0"/>
              <a:t>increasing involvement of researchers and students at the member universities in CLUSTER</a:t>
            </a:r>
          </a:p>
          <a:p>
            <a:pPr>
              <a:spcBef>
                <a:spcPts val="1200"/>
              </a:spcBef>
            </a:pPr>
            <a:r>
              <a:rPr lang="en-US" dirty="0"/>
              <a:t>Format: short video as a teaser linked to a text interview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C512DA-F9E9-4CF9-838D-CBF5D0D16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2"/>
          <a:stretch/>
        </p:blipFill>
        <p:spPr>
          <a:xfrm>
            <a:off x="10048240" y="254000"/>
            <a:ext cx="1778000" cy="15716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B060677-4F2D-470C-83FA-FAF274022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33" t="7704" r="15917" b="16592"/>
          <a:stretch/>
        </p:blipFill>
        <p:spPr>
          <a:xfrm>
            <a:off x="7254240" y="4156524"/>
            <a:ext cx="3616960" cy="21317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282C33F-1832-41B4-9637-A31669BAC5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6" t="39260" r="8273" b="7962"/>
          <a:stretch/>
        </p:blipFill>
        <p:spPr>
          <a:xfrm>
            <a:off x="914400" y="4136398"/>
            <a:ext cx="6136640" cy="20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1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0F9C-92FC-4621-AFF2-EA9C43C4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Guideline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CC9ED4-0D95-4DEE-9359-CF6653FC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dirty="0"/>
              <a:t>Collection of optional </a:t>
            </a:r>
            <a:r>
              <a:rPr lang="de-DE" dirty="0" err="1"/>
              <a:t>question</a:t>
            </a:r>
            <a:r>
              <a:rPr lang="de-DE" dirty="0"/>
              <a:t> (</a:t>
            </a:r>
            <a:r>
              <a:rPr lang="de-DE" dirty="0" err="1"/>
              <a:t>experience</a:t>
            </a:r>
            <a:r>
              <a:rPr lang="de-DE" dirty="0"/>
              <a:t> in CLUSTER, personal </a:t>
            </a:r>
            <a:r>
              <a:rPr lang="de-DE" dirty="0" err="1"/>
              <a:t>benefits</a:t>
            </a:r>
            <a:r>
              <a:rPr lang="de-DE" dirty="0"/>
              <a:t>, </a:t>
            </a:r>
            <a:r>
              <a:rPr lang="de-DE" dirty="0" err="1"/>
              <a:t>concrete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…)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dirty="0" err="1"/>
              <a:t>Advice</a:t>
            </a:r>
            <a:r>
              <a:rPr lang="de-DE" dirty="0"/>
              <a:t> on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communicate</a:t>
            </a:r>
            <a:r>
              <a:rPr lang="de-DE" dirty="0"/>
              <a:t> </a:t>
            </a:r>
            <a:r>
              <a:rPr lang="de-DE" dirty="0" err="1"/>
              <a:t>authentically</a:t>
            </a:r>
            <a:endParaRPr lang="de-DE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dirty="0"/>
              <a:t>Parameters like </a:t>
            </a:r>
            <a:r>
              <a:rPr lang="de-DE" dirty="0" err="1"/>
              <a:t>running</a:t>
            </a:r>
            <a:r>
              <a:rPr lang="de-DE" dirty="0"/>
              <a:t> time and </a:t>
            </a:r>
            <a:r>
              <a:rPr lang="de-DE" dirty="0" err="1"/>
              <a:t>language</a:t>
            </a:r>
            <a:endParaRPr lang="de-DE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dirty="0" err="1"/>
              <a:t>Hints</a:t>
            </a:r>
            <a:r>
              <a:rPr lang="de-DE" dirty="0"/>
              <a:t> on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maintain</a:t>
            </a:r>
            <a:r>
              <a:rPr lang="de-DE" dirty="0"/>
              <a:t>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of </a:t>
            </a:r>
            <a:r>
              <a:rPr lang="de-DE" dirty="0" err="1"/>
              <a:t>quality</a:t>
            </a:r>
            <a:endParaRPr lang="de-DE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de-DE" dirty="0" err="1"/>
              <a:t>Suggestions</a:t>
            </a:r>
            <a:r>
              <a:rPr lang="de-DE" dirty="0"/>
              <a:t> on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additional </a:t>
            </a:r>
            <a:r>
              <a:rPr lang="de-DE" dirty="0" err="1"/>
              <a:t>information</a:t>
            </a:r>
            <a:r>
              <a:rPr lang="de-DE" dirty="0"/>
              <a:t> like links </a:t>
            </a:r>
            <a:r>
              <a:rPr lang="de-DE"/>
              <a:t>to </a:t>
            </a:r>
            <a:r>
              <a:rPr lang="de-DE" dirty="0" err="1"/>
              <a:t>services</a:t>
            </a:r>
            <a:r>
              <a:rPr lang="de-DE" dirty="0"/>
              <a:t> CLUSTER </a:t>
            </a:r>
            <a:r>
              <a:rPr lang="de-DE" dirty="0" err="1"/>
              <a:t>offers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C512DA-F9E9-4CF9-838D-CBF5D0D16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2"/>
          <a:stretch/>
        </p:blipFill>
        <p:spPr>
          <a:xfrm>
            <a:off x="10048240" y="254000"/>
            <a:ext cx="1778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0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0F9C-92FC-4621-AFF2-EA9C43C4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Next </a:t>
            </a:r>
            <a:r>
              <a:rPr lang="de-DE" b="1" dirty="0" err="1"/>
              <a:t>Steps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CC9ED4-0D95-4DEE-9359-CF6653FCE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Collaborative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guideline</a:t>
            </a:r>
            <a:r>
              <a:rPr lang="de-DE" dirty="0"/>
              <a:t>/</a:t>
            </a:r>
            <a:r>
              <a:rPr lang="de-DE" dirty="0" err="1"/>
              <a:t>template</a:t>
            </a:r>
            <a:r>
              <a:rPr lang="de-DE" dirty="0"/>
              <a:t> draft </a:t>
            </a:r>
          </a:p>
          <a:p>
            <a:pPr lvl="1">
              <a:spcBef>
                <a:spcPts val="1200"/>
              </a:spcBef>
            </a:pPr>
            <a:r>
              <a:rPr lang="de-DE" dirty="0"/>
              <a:t>Brainstorming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at Aalto University</a:t>
            </a:r>
          </a:p>
          <a:p>
            <a:pPr lvl="1">
              <a:spcBef>
                <a:spcPts val="1200"/>
              </a:spcBef>
            </a:pPr>
            <a:r>
              <a:rPr lang="de-DE" dirty="0"/>
              <a:t>Guideline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Unite</a:t>
            </a:r>
            <a:r>
              <a:rPr lang="de-DE" dirty="0"/>
              <a:t>! Experience Interviews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pattern</a:t>
            </a:r>
            <a:endParaRPr lang="de-DE" dirty="0"/>
          </a:p>
          <a:p>
            <a:pPr lvl="1">
              <a:spcBef>
                <a:spcPts val="1200"/>
              </a:spcBef>
            </a:pPr>
            <a:r>
              <a:rPr lang="de-DE" dirty="0"/>
              <a:t>Deadline in November</a:t>
            </a:r>
          </a:p>
          <a:p>
            <a:pPr>
              <a:spcBef>
                <a:spcPts val="1200"/>
              </a:spcBef>
            </a:pPr>
            <a:r>
              <a:rPr lang="de-DE" dirty="0" err="1"/>
              <a:t>Production</a:t>
            </a:r>
            <a:r>
              <a:rPr lang="de-DE" dirty="0"/>
              <a:t> of a </a:t>
            </a:r>
            <a:r>
              <a:rPr lang="de-DE" dirty="0" err="1"/>
              <a:t>pilot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SC/GA in Leuven in April 24</a:t>
            </a:r>
          </a:p>
          <a:p>
            <a:pPr>
              <a:spcBef>
                <a:spcPts val="1200"/>
              </a:spcBef>
            </a:pPr>
            <a:r>
              <a:rPr lang="de-DE" dirty="0" err="1"/>
              <a:t>Completion</a:t>
            </a:r>
            <a:r>
              <a:rPr lang="de-DE" dirty="0"/>
              <a:t>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C512DA-F9E9-4CF9-838D-CBF5D0D16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32"/>
          <a:stretch/>
        </p:blipFill>
        <p:spPr>
          <a:xfrm>
            <a:off x="10048240" y="254000"/>
            <a:ext cx="1778000" cy="14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Breitbild</PresentationFormat>
  <Paragraphs>23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WG Communication</vt:lpstr>
      <vt:lpstr>Latest Activities</vt:lpstr>
      <vt:lpstr>Testimonials</vt:lpstr>
      <vt:lpstr>Guideline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 Communication</dc:title>
  <dc:creator>Rümmele, Klaus (INTL)</dc:creator>
  <cp:lastModifiedBy>Rümmele, Klaus (INTL)</cp:lastModifiedBy>
  <cp:revision>10</cp:revision>
  <dcterms:created xsi:type="dcterms:W3CDTF">2023-03-30T18:50:18Z</dcterms:created>
  <dcterms:modified xsi:type="dcterms:W3CDTF">2023-09-08T06:12:17Z</dcterms:modified>
</cp:coreProperties>
</file>