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4" r:id="rId5"/>
    <p:sldMasterId id="2147483821" r:id="rId6"/>
    <p:sldMasterId id="2147483844" r:id="rId7"/>
    <p:sldMasterId id="2147483887" r:id="rId8"/>
    <p:sldMasterId id="2147483909" r:id="rId9"/>
  </p:sldMasterIdLst>
  <p:notesMasterIdLst>
    <p:notesMasterId r:id="rId19"/>
  </p:notesMasterIdLst>
  <p:handoutMasterIdLst>
    <p:handoutMasterId r:id="rId20"/>
  </p:handoutMasterIdLst>
  <p:sldIdLst>
    <p:sldId id="374" r:id="rId10"/>
    <p:sldId id="919" r:id="rId11"/>
    <p:sldId id="920" r:id="rId12"/>
    <p:sldId id="418" r:id="rId13"/>
    <p:sldId id="432" r:id="rId14"/>
    <p:sldId id="657" r:id="rId15"/>
    <p:sldId id="4429" r:id="rId16"/>
    <p:sldId id="457" r:id="rId17"/>
    <p:sldId id="289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75" userDrawn="1">
          <p15:clr>
            <a:srgbClr val="000000"/>
          </p15:clr>
        </p15:guide>
        <p15:guide id="3" pos="2313" userDrawn="1">
          <p15:clr>
            <a:srgbClr val="A4A3A4"/>
          </p15:clr>
        </p15:guide>
        <p15:guide id="4" orient="horz" pos="3072" userDrawn="1">
          <p15:clr>
            <a:srgbClr val="9FCC3B"/>
          </p15:clr>
        </p15:guide>
        <p15:guide id="5" orient="horz" pos="1847" userDrawn="1">
          <p15:clr>
            <a:srgbClr val="5ACBF0"/>
          </p15:clr>
        </p15:guide>
        <p15:guide id="6" orient="horz" pos="1529" userDrawn="1">
          <p15:clr>
            <a:srgbClr val="5ACBF0"/>
          </p15:clr>
        </p15:guide>
        <p15:guide id="7" pos="2880" userDrawn="1">
          <p15:clr>
            <a:srgbClr val="A4A3A4"/>
          </p15:clr>
        </p15:guide>
        <p15:guide id="8" orient="horz" pos="282" userDrawn="1">
          <p15:clr>
            <a:srgbClr val="FBAE40"/>
          </p15:clr>
        </p15:guide>
        <p15:guide id="10" orient="horz" pos="872" userDrawn="1">
          <p15:clr>
            <a:srgbClr val="C35EA4"/>
          </p15:clr>
        </p15:guide>
        <p15:guide id="11" pos="2472" userDrawn="1">
          <p15:clr>
            <a:srgbClr val="9FCC3B"/>
          </p15:clr>
        </p15:guide>
        <p15:guide id="12" pos="1134" userDrawn="1">
          <p15:clr>
            <a:srgbClr val="A4A3A4"/>
          </p15:clr>
        </p15:guide>
        <p15:guide id="13" pos="5465" userDrawn="1">
          <p15:clr>
            <a:srgbClr val="A4A3A4"/>
          </p15:clr>
        </p15:guide>
        <p15:guide id="14" orient="horz" pos="849" userDrawn="1">
          <p15:clr>
            <a:srgbClr val="9FCC3B"/>
          </p15:clr>
        </p15:guide>
        <p15:guide id="16" pos="295" userDrawn="1">
          <p15:clr>
            <a:srgbClr val="A4A3A4"/>
          </p15:clr>
        </p15:guide>
        <p15:guide id="17" pos="2971" userDrawn="1">
          <p15:clr>
            <a:srgbClr val="A4A3A4"/>
          </p15:clr>
        </p15:guide>
        <p15:guide id="18" orient="horz" pos="1166" userDrawn="1">
          <p15:clr>
            <a:srgbClr val="9FCC3B"/>
          </p15:clr>
        </p15:guide>
        <p15:guide id="20" orient="horz" pos="531" userDrawn="1">
          <p15:clr>
            <a:srgbClr val="C35EA4"/>
          </p15:clr>
        </p15:guide>
        <p15:guide id="21" orient="horz" pos="804" userDrawn="1">
          <p15:clr>
            <a:srgbClr val="A4A3A4"/>
          </p15:clr>
        </p15:guide>
        <p15:guide id="22" orient="horz" pos="3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usimäki Heidi" initials="UH" lastIdx="1" clrIdx="6">
    <p:extLst>
      <p:ext uri="{19B8F6BF-5375-455C-9EA6-DF929625EA0E}">
        <p15:presenceInfo xmlns:p15="http://schemas.microsoft.com/office/powerpoint/2012/main" userId="S::heidi.uusimaki@aalto.fi::a6056e74-c6a1-4a8d-bde3-bfff351dd35b" providerId="AD"/>
      </p:ext>
    </p:extLst>
  </p:cmAuthor>
  <p:cmAuthor id="1" name="Lehtinen Eeva" initials="LE" lastIdx="52" clrIdx="0"/>
  <p:cmAuthor id="8" name="Laukko Heli" initials="LH" lastIdx="4" clrIdx="7">
    <p:extLst>
      <p:ext uri="{19B8F6BF-5375-455C-9EA6-DF929625EA0E}">
        <p15:presenceInfo xmlns:p15="http://schemas.microsoft.com/office/powerpoint/2012/main" userId="S::heli.laukko@aalto.fi::e95eca06-b0ce-4a07-9a5b-38bb30890664" providerId="AD"/>
      </p:ext>
    </p:extLst>
  </p:cmAuthor>
  <p:cmAuthor id="2" name="Niemelä Ilkka" initials="NI" lastIdx="18" clrIdx="1">
    <p:extLst>
      <p:ext uri="{19B8F6BF-5375-455C-9EA6-DF929625EA0E}">
        <p15:presenceInfo xmlns:p15="http://schemas.microsoft.com/office/powerpoint/2012/main" userId="S::ilkka.niemela@aalto.fi::6d34a88e-cbc4-4e11-bd84-6c889600f159" providerId="AD"/>
      </p:ext>
    </p:extLst>
  </p:cmAuthor>
  <p:cmAuthor id="9" name="Mari Lindgren" initials="ML" lastIdx="1" clrIdx="8">
    <p:extLst>
      <p:ext uri="{19B8F6BF-5375-455C-9EA6-DF929625EA0E}">
        <p15:presenceInfo xmlns:p15="http://schemas.microsoft.com/office/powerpoint/2012/main" userId="S::Mari.Lindgren@unigrafia.fi::eb383405-5945-4f0d-a924-1f2c40cd689c" providerId="AD"/>
      </p:ext>
    </p:extLst>
  </p:cmAuthor>
  <p:cmAuthor id="3" name="Salavuo Jaakko" initials="SJ" lastIdx="29" clrIdx="2">
    <p:extLst>
      <p:ext uri="{19B8F6BF-5375-455C-9EA6-DF929625EA0E}">
        <p15:presenceInfo xmlns:p15="http://schemas.microsoft.com/office/powerpoint/2012/main" userId="S::jaakko.salavuo@aalto.fi::15bf0814-e802-402f-8e38-048ec7cb7e72" providerId="AD"/>
      </p:ext>
    </p:extLst>
  </p:cmAuthor>
  <p:cmAuthor id="10" name="Jurva Katrina" initials="JK" lastIdx="39" clrIdx="9">
    <p:extLst>
      <p:ext uri="{19B8F6BF-5375-455C-9EA6-DF929625EA0E}">
        <p15:presenceInfo xmlns:p15="http://schemas.microsoft.com/office/powerpoint/2012/main" userId="S::katrina.jurva@aalto.fi::f3dfa77b-7b08-45d4-be9d-7bf51a25ee03" providerId="AD"/>
      </p:ext>
    </p:extLst>
  </p:cmAuthor>
  <p:cmAuthor id="4" name="Salmi-Savilampi Anu" initials="SA" lastIdx="4" clrIdx="3">
    <p:extLst>
      <p:ext uri="{19B8F6BF-5375-455C-9EA6-DF929625EA0E}">
        <p15:presenceInfo xmlns:p15="http://schemas.microsoft.com/office/powerpoint/2012/main" userId="S::anu.salmi-savilampi@aalto.fi::beda08e7-2f08-45b9-87da-198f1881df73" providerId="AD"/>
      </p:ext>
    </p:extLst>
  </p:cmAuthor>
  <p:cmAuthor id="11" name="Räisänen Eeva" initials="RE" lastIdx="1" clrIdx="10">
    <p:extLst>
      <p:ext uri="{19B8F6BF-5375-455C-9EA6-DF929625EA0E}">
        <p15:presenceInfo xmlns:p15="http://schemas.microsoft.com/office/powerpoint/2012/main" userId="S::eeva.raisanen@aalto.fi::2b869736-5906-4416-b9aa-4dc20a2988b6" providerId="AD"/>
      </p:ext>
    </p:extLst>
  </p:cmAuthor>
  <p:cmAuthor id="5" name="Haikarainen Riikka" initials="HR" lastIdx="23" clrIdx="4">
    <p:extLst>
      <p:ext uri="{19B8F6BF-5375-455C-9EA6-DF929625EA0E}">
        <p15:presenceInfo xmlns:p15="http://schemas.microsoft.com/office/powerpoint/2012/main" userId="S::riikka.haikarainen@aalto.fi::d6a5f83e-2a54-4795-9f33-366efde645ef" providerId="AD"/>
      </p:ext>
    </p:extLst>
  </p:cmAuthor>
  <p:cmAuthor id="6" name="Krouglov Veera" initials="KV" lastIdx="5" clrIdx="5">
    <p:extLst>
      <p:ext uri="{19B8F6BF-5375-455C-9EA6-DF929625EA0E}">
        <p15:presenceInfo xmlns:p15="http://schemas.microsoft.com/office/powerpoint/2012/main" userId="S::veera.krouglov@aalto.fi::092a2b20-cda1-43cb-8d20-0e854f930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53B"/>
    <a:srgbClr val="FFCD00"/>
    <a:srgbClr val="FF0000"/>
    <a:srgbClr val="CCDFF1"/>
    <a:srgbClr val="F0F0F0"/>
    <a:srgbClr val="000000"/>
    <a:srgbClr val="B2B4B2"/>
    <a:srgbClr val="EF363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7" autoAdjust="0"/>
  </p:normalViewPr>
  <p:slideViewPr>
    <p:cSldViewPr snapToGrid="0">
      <p:cViewPr varScale="1">
        <p:scale>
          <a:sx n="214" d="100"/>
          <a:sy n="214" d="100"/>
        </p:scale>
        <p:origin x="264" y="174"/>
      </p:cViewPr>
      <p:guideLst>
        <p:guide pos="3175"/>
        <p:guide pos="2313"/>
        <p:guide orient="horz" pos="3072"/>
        <p:guide orient="horz" pos="1847"/>
        <p:guide orient="horz" pos="1529"/>
        <p:guide pos="2880"/>
        <p:guide orient="horz" pos="282"/>
        <p:guide orient="horz" pos="872"/>
        <p:guide pos="2472"/>
        <p:guide pos="1134"/>
        <p:guide pos="5465"/>
        <p:guide orient="horz" pos="849"/>
        <p:guide pos="295"/>
        <p:guide pos="2971"/>
        <p:guide orient="horz" pos="1166"/>
        <p:guide orient="horz" pos="531"/>
        <p:guide orient="horz" pos="804"/>
        <p:guide orient="horz" pos="32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97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1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3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aaltouniversity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12" Type="http://schemas.openxmlformats.org/officeDocument/2006/relationships/hyperlink" Target="https://www.aalto.fi/snapchat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instagram.com/aaltouniversity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://www.facebook.com/aaltouniversity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linkedin.com/school/aalto-university/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aaltouniversity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12" Type="http://schemas.openxmlformats.org/officeDocument/2006/relationships/hyperlink" Target="https://www.aalto.fi/snapchat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instagram.com/aaltouniversity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://www.facebook.com/aaltouniversity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linkedin.com/school/aalto-university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aaltouniversity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12" Type="http://schemas.openxmlformats.org/officeDocument/2006/relationships/hyperlink" Target="https://www.aalto.fi/snapchat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instagram.com/aaltouniversity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://www.facebook.com/aaltouniversity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linkedin.com/school/aalto-university/" TargetMode="Externa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z.aalto.fi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emf"/><Relationship Id="rId4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3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21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1ADADBD-3D7A-4AAD-BDBD-0B7BF5EAC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05501" y="0"/>
            <a:ext cx="4638503" cy="5143500"/>
          </a:xfrm>
          <a:prstGeom prst="rect">
            <a:avLst/>
          </a:prstGeom>
        </p:spPr>
        <p:txBody>
          <a:bodyPr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44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5"/>
            <a:ext cx="4019619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267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7528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1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29B4FEB-F5E3-45EA-B8E4-B39E1504B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7084" y="1759425"/>
            <a:ext cx="7660406" cy="191571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3240"/>
              </a:lnSpc>
              <a:spcBef>
                <a:spcPts val="0"/>
              </a:spcBef>
              <a:buNone/>
              <a:defRPr sz="3240" b="1" baseline="0">
                <a:solidFill>
                  <a:schemeClr val="bg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</p:spTree>
    <p:extLst>
      <p:ext uri="{BB962C8B-B14F-4D97-AF65-F5344CB8AC3E}">
        <p14:creationId xmlns:p14="http://schemas.microsoft.com/office/powerpoint/2010/main" val="276218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02A3111-A9CC-43BE-AE13-5E128425A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68"/>
              </a:lnSpc>
              <a:spcBef>
                <a:spcPts val="0"/>
              </a:spcBef>
              <a:buNone/>
              <a:defRPr sz="2268" b="1" i="0" baseline="0">
                <a:solidFill>
                  <a:schemeClr val="tx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5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rgbClr val="EE353B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9114"/>
            <a:ext cx="5130402" cy="3741941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0"/>
              </a:spcBef>
              <a:spcAft>
                <a:spcPts val="1094"/>
              </a:spcAft>
              <a:buClrTx/>
              <a:buSzTx/>
              <a:buFont typeface="Arial" panose="020B0604020202020204" pitchFamily="34" charset="0"/>
              <a:buNone/>
              <a:tabLst/>
              <a:defRPr lang="en-US" sz="1701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marL="0" marR="0" lvl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5244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575F78-5236-4C69-A1CF-19422D2BAB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347791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701" b="1" smtClean="0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marL="0" marR="0" lvl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337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2" y="174960"/>
            <a:ext cx="8497093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20" b="1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marL="0" marR="0" lvl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134" b="1" dirty="0">
              <a:latin typeface="+mn-lt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8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3C0BDBA-4976-4BAA-A557-F52F172C1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42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7619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51C01C8-E958-4C99-A9C3-5B3DD0120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8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821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2"/>
              </a:lnSpc>
              <a:buNone/>
              <a:defRPr lang="en-US" sz="1377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215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215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215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215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398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FE7E454-607D-4B82-B001-F355B3370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32" y="519112"/>
            <a:ext cx="5130403" cy="4401742"/>
          </a:xfrm>
          <a:prstGeom prst="rect">
            <a:avLst/>
          </a:prstGeom>
        </p:spPr>
        <p:txBody>
          <a:bodyPr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68"/>
              </a:lnSpc>
              <a:spcBef>
                <a:spcPts val="0"/>
              </a:spcBef>
              <a:buNone/>
              <a:defRPr sz="2268" b="1" i="0" baseline="0">
                <a:solidFill>
                  <a:schemeClr val="tx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5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rgbClr val="EE353B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153878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3DD5D1C5-FC33-4971-9784-57774319D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08777890-79BE-4A69-A7A4-55B461B794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79" y="2536826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 baseline="0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F9D47EBB-8EC7-46C7-9D3F-E70D69C832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8354" y="2536827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5117D3DA-8F20-48DF-858D-5CD5D2F019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1429" y="2536827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marR="0" indent="-69438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134" b="1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marL="69438" marR="0" lvl="0" indent="-69438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bg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4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2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3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9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5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2018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E1E88C1D-C071-42CD-8A25-EFA06A4B9C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15279" y="2536826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 baseline="0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DD7658F-B25F-4773-B79A-82E73F9137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2079" y="2536826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 baseline="0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488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F11FCC6B-B1D0-427F-A0C7-06D4B1CC0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754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9879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0004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800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931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1134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1247794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12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0598" y="2868313"/>
            <a:ext cx="3282804" cy="353664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3717368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458" dirty="0" err="1">
                <a:latin typeface="Arial"/>
                <a:cs typeface="Arial"/>
              </a:rPr>
              <a:t>aalto.fi</a:t>
            </a:r>
            <a:endParaRPr lang="fi-FI" sz="1458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91" y="1391603"/>
            <a:ext cx="5995987" cy="117548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40" b="1">
                <a:solidFill>
                  <a:srgbClr val="FFFFFF"/>
                </a:solidFill>
                <a:latin typeface="+mj-lt"/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8FF59C7-F73D-44D9-B743-BE8189F910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734813" cy="15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8">
          <p15:clr>
            <a:srgbClr val="FBAE40"/>
          </p15:clr>
        </p15:guide>
        <p15:guide id="2" orient="horz" pos="22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4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40" b="1" baseline="0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9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93056" y="4618434"/>
            <a:ext cx="1725216" cy="273844"/>
          </a:xfrm>
          <a:prstGeom prst="rect">
            <a:avLst/>
          </a:prstGeom>
        </p:spPr>
        <p:txBody>
          <a:bodyPr/>
          <a:lstStyle>
            <a:lvl1pPr>
              <a:defRPr sz="851"/>
            </a:lvl1pPr>
          </a:lstStyle>
          <a:p>
            <a:pPr defTabSz="555498">
              <a:defRPr/>
            </a:pPr>
            <a:fld id="{0585B891-8ED3-4BFD-BB6D-C352B9F52312}" type="datetimeFigureOut">
              <a:rPr lang="fi-FI" smtClean="0">
                <a:solidFill>
                  <a:prstClr val="black"/>
                </a:solidFill>
              </a:rPr>
              <a:pPr defTabSz="555498">
                <a:defRPr/>
              </a:pPr>
              <a:t>6.9.2023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0456" y="461843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851"/>
            </a:lvl1pPr>
          </a:lstStyle>
          <a:p>
            <a:pPr algn="ctr" defTabSz="555498">
              <a:defRPr/>
            </a:pP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4428" y="4620816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972"/>
            </a:lvl1pPr>
          </a:lstStyle>
          <a:p>
            <a:pPr defTabSz="555498">
              <a:defRPr/>
            </a:pPr>
            <a:fld id="{8F80D135-2220-49E7-9AE6-5A19ED6382C1}" type="slidenum">
              <a:rPr lang="fi-FI" smtClean="0">
                <a:solidFill>
                  <a:prstClr val="black"/>
                </a:solidFill>
              </a:rPr>
              <a:pPr defTabSz="555498"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967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8A55-0B40-4EBD-85F9-28FD2FE6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FD6B-13DE-488C-8EA6-D3C72A075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3E63F-5AB9-45C2-82D7-71224A1A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5498">
              <a:defRPr/>
            </a:pPr>
            <a:fld id="{C363FFB1-C75F-42AF-8BCB-DF8668848533}" type="datetimeFigureOut">
              <a:rPr lang="en-US" smtClean="0">
                <a:solidFill>
                  <a:prstClr val="black"/>
                </a:solidFill>
              </a:rPr>
              <a:pPr defTabSz="555498">
                <a:defRPr/>
              </a:pPr>
              <a:t>9/6/2023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9C3B-E3C3-42DE-A318-67652208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5498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C912D-9CF1-4A6C-8C8D-0C59F6A8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5498">
              <a:defRPr/>
            </a:pPr>
            <a:fld id="{57B8ACBE-5B4F-46A8-BFCA-80D41400666F}" type="slidenum">
              <a:rPr lang="en-US" smtClean="0">
                <a:solidFill>
                  <a:prstClr val="black"/>
                </a:solidFill>
              </a:rPr>
              <a:pPr defTabSz="555498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892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D0B75F-0AC7-8D4D-A793-2C9F89DBA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86" y="3485077"/>
            <a:ext cx="1734813" cy="1679250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77E38E2-DBB6-A147-83E6-6DAC0F6881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65" y="2765388"/>
            <a:ext cx="419100" cy="419100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6F26C1B-0957-2C48-8C84-B17FCD9D55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16" y="2765388"/>
            <a:ext cx="419100" cy="419100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3B92C98A-6FEB-314A-9123-18C97B59E3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67" y="2765388"/>
            <a:ext cx="419100" cy="419100"/>
          </a:xfrm>
          <a:prstGeom prst="rect">
            <a:avLst/>
          </a:prstGeom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D3F4C9D2-27DE-6A46-A648-A14CC930E81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18" y="2765388"/>
            <a:ext cx="419100" cy="419100"/>
          </a:xfrm>
          <a:prstGeom prst="rect">
            <a:avLst/>
          </a:prstGeom>
        </p:spPr>
      </p:pic>
      <p:pic>
        <p:nvPicPr>
          <p:cNvPr id="15" name="Picture 14">
            <a:hlinkClick r:id="rId12"/>
            <a:extLst>
              <a:ext uri="{FF2B5EF4-FFF2-40B4-BE49-F238E27FC236}">
                <a16:creationId xmlns:a16="http://schemas.microsoft.com/office/drawing/2014/main" id="{31B50901-3116-854E-89C5-9D6F764C13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69" y="2748428"/>
            <a:ext cx="419100" cy="419100"/>
          </a:xfrm>
          <a:prstGeom prst="rect">
            <a:avLst/>
          </a:prstGeom>
        </p:spPr>
      </p:pic>
      <p:pic>
        <p:nvPicPr>
          <p:cNvPr id="19" name="Picture 18">
            <a:hlinkClick r:id="rId14"/>
            <a:extLst>
              <a:ext uri="{FF2B5EF4-FFF2-40B4-BE49-F238E27FC236}">
                <a16:creationId xmlns:a16="http://schemas.microsoft.com/office/drawing/2014/main" id="{754D75F0-D273-C34C-9CC9-6E76282960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319" y="2748428"/>
            <a:ext cx="419100" cy="41910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A33829C2-B671-4EA9-855A-01602596E520}"/>
              </a:ext>
            </a:extLst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b="1" spc="0" baseline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</p:spTree>
    <p:extLst>
      <p:ext uri="{BB962C8B-B14F-4D97-AF65-F5344CB8AC3E}">
        <p14:creationId xmlns:p14="http://schemas.microsoft.com/office/powerpoint/2010/main" val="262227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solidFill>
                  <a:srgbClr val="FFFFFF"/>
                </a:solidFill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D0B75F-0AC7-8D4D-A793-2C9F89DBA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86" y="3485077"/>
            <a:ext cx="1734813" cy="1679250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77E38E2-DBB6-A147-83E6-6DAC0F6881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65" y="2765388"/>
            <a:ext cx="419100" cy="419100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6F26C1B-0957-2C48-8C84-B17FCD9D55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16" y="2765388"/>
            <a:ext cx="419100" cy="419100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3B92C98A-6FEB-314A-9123-18C97B59E3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67" y="2765388"/>
            <a:ext cx="419100" cy="419100"/>
          </a:xfrm>
          <a:prstGeom prst="rect">
            <a:avLst/>
          </a:prstGeom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D3F4C9D2-27DE-6A46-A648-A14CC930E81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18" y="2765388"/>
            <a:ext cx="419100" cy="419100"/>
          </a:xfrm>
          <a:prstGeom prst="rect">
            <a:avLst/>
          </a:prstGeom>
        </p:spPr>
      </p:pic>
      <p:pic>
        <p:nvPicPr>
          <p:cNvPr id="15" name="Picture 14">
            <a:hlinkClick r:id="rId12"/>
            <a:extLst>
              <a:ext uri="{FF2B5EF4-FFF2-40B4-BE49-F238E27FC236}">
                <a16:creationId xmlns:a16="http://schemas.microsoft.com/office/drawing/2014/main" id="{31B50901-3116-854E-89C5-9D6F764C13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69" y="2748428"/>
            <a:ext cx="419100" cy="419100"/>
          </a:xfrm>
          <a:prstGeom prst="rect">
            <a:avLst/>
          </a:prstGeom>
        </p:spPr>
      </p:pic>
      <p:pic>
        <p:nvPicPr>
          <p:cNvPr id="19" name="Picture 18">
            <a:hlinkClick r:id="rId14"/>
            <a:extLst>
              <a:ext uri="{FF2B5EF4-FFF2-40B4-BE49-F238E27FC236}">
                <a16:creationId xmlns:a16="http://schemas.microsoft.com/office/drawing/2014/main" id="{754D75F0-D273-C34C-9CC9-6E76282960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319" y="2748428"/>
            <a:ext cx="419100" cy="41910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A33829C2-B671-4EA9-855A-01602596E520}"/>
              </a:ext>
            </a:extLst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b="1" spc="0" baseline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</p:spTree>
    <p:extLst>
      <p:ext uri="{BB962C8B-B14F-4D97-AF65-F5344CB8AC3E}">
        <p14:creationId xmlns:p14="http://schemas.microsoft.com/office/powerpoint/2010/main" val="268256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D0B75F-0AC7-8D4D-A793-2C9F89DBA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86" y="3485077"/>
            <a:ext cx="1734813" cy="1679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D8BF06-5BED-9547-80E4-80784D72B5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14" y="2402646"/>
            <a:ext cx="37973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DE29-0C87-5946-A5CF-224B69CC2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23B89-ED95-6D48-AD56-30F344DCF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FDF0-DA93-794C-BACD-2E28D4B3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DF08-7E02-054C-857E-320565ED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B5303-3202-E149-8BA3-F6FAB108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584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0290-7CAD-A841-8BCE-E79128EC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4992-970C-8E47-B80F-1FEFF6DFB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1309-752B-3046-8913-A636BE02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AC949-93E8-0142-82B7-A481AFC7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1E30C-C05F-C443-B3C6-214EBCB0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15527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B889-F3B9-F447-9AD1-8C7F23F1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A5EA3-C5DA-BB43-A38A-9E017BC8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8228-EED4-C948-B23B-57C8D91C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F0BB9-03EF-C94C-9AA7-D83947E9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6EC37-6D1A-D843-BF1D-E6A7DEF5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74800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2DB2-3CB5-1844-A099-0ACA1FEF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9B6A-ACC1-4F40-8BB5-D32266EE9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96EB7-9A38-414C-9225-D18FF1E9D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280E2-26EE-044D-AFA3-AB114FE1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A1144-F9C2-2F4C-A89F-43678CD9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16F74-2CED-E84B-B576-EB225E47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964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202B-9C2E-5143-A68E-765A621F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1012C-08F5-3243-A3FB-E335A5BD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B30C7-76B1-B647-BA46-EF4465C54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CA5EF-96B9-2444-B48B-BFC958189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AFC65-17E2-E242-86DC-FBF2FF1F4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832E0-F2C9-624C-9DB1-9CA63580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F9D41-24B2-A949-8ACB-1AA6C727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FF5DC-4726-AD42-AFB5-ABC541EF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375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599E-DF69-A945-A0A8-44B9227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0F8EA-F138-0C4C-B995-F83919E7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18EDD-D1EB-7B41-A793-2A605E2F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D0C1F-16CD-8A48-83FD-783BCD87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6985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BC3C6-F8F4-6242-AFFC-340E0228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738F1-DCA1-8149-A3DB-703AC381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27B57-F8C0-404C-973A-A9534BC2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83855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5913-4199-5545-96A8-02FADCA2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74682-87F2-5741-87F6-6ED5EEB7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6E3E2-BB06-F84A-9352-532E97DFA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DE2C4-4854-EF4A-9249-1F57D562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C9D3-57A0-DA42-9009-2DF63665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37BB1-1BB9-6A4B-8E36-4F1AC09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4142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084B-CB9A-E54A-AE47-82894E82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9EF99-4B6F-3648-8D7E-DE324F039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9716B-CF1C-BC47-B7D4-6F86FE4E0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EF16C-DA93-CB4A-9CC6-243FFF9C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8B29F-61DB-2A42-9DEF-18D57AAE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3F1EF-398D-254E-BE37-6EC83C16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2760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8B52-62A9-D845-888D-B7FBBD7B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97104-69A6-6B4F-8C65-E6B93493E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2850-7476-FA49-8FA0-F3591ED1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D1A7-0719-A94C-8633-44FCC279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AC971-F3F9-9C40-9D89-E24DE9BD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06121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6A5DC-F74E-F444-AA0B-1EDF5062A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DE9FD-CC88-684F-BA1E-3932CB243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A5DD-05DC-BE48-B5D1-8ED4CD31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99B3B-4906-1444-9F40-B7CE75A8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3EDDB-65FF-BD48-B4F4-DB6D38D3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2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12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86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2" t="22626" r="53157"/>
          <a:stretch/>
        </p:blipFill>
        <p:spPr>
          <a:xfrm>
            <a:off x="4576717" y="2"/>
            <a:ext cx="4572000" cy="51434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74666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520" b="1" i="0" baseline="0">
                <a:solidFill>
                  <a:schemeClr val="bg1"/>
                </a:solidFill>
                <a:latin typeface="arial" charset="0"/>
              </a:defRPr>
            </a:lvl1pPr>
            <a:lvl2pPr marL="308579" indent="0">
              <a:buNone/>
              <a:defRPr sz="945"/>
            </a:lvl2pPr>
            <a:lvl3pPr marL="617160" indent="0">
              <a:buNone/>
              <a:defRPr sz="810"/>
            </a:lvl3pPr>
            <a:lvl4pPr marL="925739" indent="0">
              <a:buNone/>
              <a:defRPr sz="675"/>
            </a:lvl4pPr>
            <a:lvl5pPr marL="1234319" indent="0">
              <a:buNone/>
              <a:defRPr sz="675"/>
            </a:lvl5pPr>
            <a:lvl6pPr marL="1542897" indent="0">
              <a:buNone/>
              <a:defRPr sz="675"/>
            </a:lvl6pPr>
            <a:lvl7pPr marL="1851476" indent="0">
              <a:buNone/>
              <a:defRPr sz="675"/>
            </a:lvl7pPr>
            <a:lvl8pPr marL="2160054" indent="0">
              <a:buNone/>
              <a:defRPr sz="675"/>
            </a:lvl8pPr>
            <a:lvl9pPr marL="2468637" indent="0">
              <a:buNone/>
              <a:defRPr sz="675"/>
            </a:lvl9pPr>
          </a:lstStyle>
          <a:p>
            <a:pPr lvl="0"/>
            <a:r>
              <a:rPr lang="en-US"/>
              <a:t>Sub Headline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3534773"/>
            <a:ext cx="1750409" cy="1521602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2794134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308579" indent="0">
              <a:buNone/>
              <a:defRPr sz="945"/>
            </a:lvl2pPr>
            <a:lvl3pPr marL="617160" indent="0">
              <a:buNone/>
              <a:defRPr sz="810"/>
            </a:lvl3pPr>
            <a:lvl4pPr marL="925739" indent="0">
              <a:buNone/>
              <a:defRPr sz="675"/>
            </a:lvl4pPr>
            <a:lvl5pPr marL="1234319" indent="0">
              <a:buNone/>
              <a:defRPr sz="675"/>
            </a:lvl5pPr>
            <a:lvl6pPr marL="1542897" indent="0">
              <a:buNone/>
              <a:defRPr sz="675"/>
            </a:lvl6pPr>
            <a:lvl7pPr marL="1851476" indent="0">
              <a:buNone/>
              <a:defRPr sz="675"/>
            </a:lvl7pPr>
            <a:lvl8pPr marL="2160054" indent="0">
              <a:buNone/>
              <a:defRPr sz="675"/>
            </a:lvl8pPr>
            <a:lvl9pPr marL="2468637" indent="0">
              <a:buNone/>
              <a:defRPr sz="675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308579" indent="0">
              <a:buNone/>
              <a:defRPr sz="945"/>
            </a:lvl2pPr>
            <a:lvl3pPr marL="617160" indent="0">
              <a:buNone/>
              <a:defRPr sz="810"/>
            </a:lvl3pPr>
            <a:lvl4pPr marL="925739" indent="0">
              <a:buNone/>
              <a:defRPr sz="675"/>
            </a:lvl4pPr>
            <a:lvl5pPr marL="1234319" indent="0">
              <a:buNone/>
              <a:defRPr sz="675"/>
            </a:lvl5pPr>
            <a:lvl6pPr marL="1542897" indent="0">
              <a:buNone/>
              <a:defRPr sz="675"/>
            </a:lvl6pPr>
            <a:lvl7pPr marL="1851476" indent="0">
              <a:buNone/>
              <a:defRPr sz="675"/>
            </a:lvl7pPr>
            <a:lvl8pPr marL="2160054" indent="0">
              <a:buNone/>
              <a:defRPr sz="675"/>
            </a:lvl8pPr>
            <a:lvl9pPr marL="2468637" indent="0">
              <a:buNone/>
              <a:defRPr sz="675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8065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2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3" y="1759438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</a:defRPr>
            </a:lvl1pPr>
            <a:lvl2pPr marL="308579" indent="0">
              <a:buNone/>
              <a:defRPr sz="945"/>
            </a:lvl2pPr>
            <a:lvl3pPr marL="617160" indent="0">
              <a:buNone/>
              <a:defRPr sz="810"/>
            </a:lvl3pPr>
            <a:lvl4pPr marL="925739" indent="0">
              <a:buNone/>
              <a:defRPr sz="675"/>
            </a:lvl4pPr>
            <a:lvl5pPr marL="1234319" indent="0">
              <a:buNone/>
              <a:defRPr sz="675"/>
            </a:lvl5pPr>
            <a:lvl6pPr marL="1542897" indent="0">
              <a:buNone/>
              <a:defRPr sz="675"/>
            </a:lvl6pPr>
            <a:lvl7pPr marL="1851476" indent="0">
              <a:buNone/>
              <a:defRPr sz="675"/>
            </a:lvl7pPr>
            <a:lvl8pPr marL="2160054" indent="0">
              <a:buNone/>
              <a:defRPr sz="675"/>
            </a:lvl8pPr>
            <a:lvl9pPr marL="2468637" indent="0">
              <a:buNone/>
              <a:defRPr sz="675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53565"/>
            <a:ext cx="1983521" cy="776465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3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12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7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1716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08579" indent="0">
              <a:buNone/>
              <a:defRPr sz="1890"/>
            </a:lvl2pPr>
            <a:lvl3pPr marL="617160" indent="0">
              <a:buNone/>
              <a:defRPr sz="1620"/>
            </a:lvl3pPr>
            <a:lvl4pPr marL="925739" indent="0">
              <a:buNone/>
              <a:defRPr sz="1350"/>
            </a:lvl4pPr>
            <a:lvl5pPr marL="1234319" indent="0">
              <a:buNone/>
              <a:defRPr sz="1350"/>
            </a:lvl5pPr>
            <a:lvl6pPr marL="1542897" indent="0">
              <a:buNone/>
              <a:defRPr sz="1350"/>
            </a:lvl6pPr>
            <a:lvl7pPr marL="1851476" indent="0">
              <a:buNone/>
              <a:defRPr sz="1350"/>
            </a:lvl7pPr>
            <a:lvl8pPr marL="2160054" indent="0">
              <a:buNone/>
              <a:defRPr sz="1350"/>
            </a:lvl8pPr>
            <a:lvl9pPr marL="2468637" indent="0">
              <a:buNone/>
              <a:defRPr sz="135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7"/>
            <a:ext cx="4218160" cy="37675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16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7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617160" rtl="0" eaLnBrk="1" fontAlgn="auto" latinLnBrk="0" hangingPunct="1">
              <a:lnSpc>
                <a:spcPts val="36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  <a:r>
              <a:rPr lang="en-US"/>
              <a:t>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53565"/>
            <a:ext cx="1983521" cy="77646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1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4345722"/>
            <a:ext cx="2025396" cy="761238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4" y="194353"/>
            <a:ext cx="8492897" cy="999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579" indent="0">
              <a:buNone/>
              <a:defRPr sz="945"/>
            </a:lvl2pPr>
            <a:lvl3pPr marL="617160" indent="0">
              <a:buNone/>
              <a:defRPr sz="810"/>
            </a:lvl3pPr>
            <a:lvl4pPr marL="925739" indent="0">
              <a:buNone/>
              <a:defRPr sz="675"/>
            </a:lvl4pPr>
            <a:lvl5pPr marL="1234319" indent="0">
              <a:buNone/>
              <a:defRPr sz="675"/>
            </a:lvl5pPr>
            <a:lvl6pPr marL="1542897" indent="0">
              <a:buNone/>
              <a:defRPr sz="675"/>
            </a:lvl6pPr>
            <a:lvl7pPr marL="1851476" indent="0">
              <a:buNone/>
              <a:defRPr sz="675"/>
            </a:lvl7pPr>
            <a:lvl8pPr marL="2160054" indent="0">
              <a:buNone/>
              <a:defRPr sz="675"/>
            </a:lvl8pPr>
            <a:lvl9pPr marL="2468637" indent="0">
              <a:buNone/>
              <a:defRPr sz="675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4" y="1407386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16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90" b="1" baseline="0">
                <a:solidFill>
                  <a:schemeClr val="tx1"/>
                </a:solidFill>
              </a:defRPr>
            </a:lvl1pPr>
            <a:lvl2pPr marL="565730" indent="-244293">
              <a:buFont typeface="Arial" panose="020B0604020202020204" pitchFamily="34" charset="0"/>
              <a:buChar char="•"/>
              <a:defRPr sz="1890"/>
            </a:lvl2pPr>
            <a:lvl3pPr marL="724305" indent="-158576">
              <a:buFont typeface="Arial" panose="020B0604020202020204" pitchFamily="34" charset="0"/>
              <a:buChar char="•"/>
              <a:defRPr sz="1440"/>
            </a:lvl3pPr>
            <a:lvl4pPr marL="925739" indent="0">
              <a:buNone/>
              <a:defRPr sz="675"/>
            </a:lvl4pPr>
            <a:lvl5pPr marL="1234319" indent="0">
              <a:buNone/>
              <a:defRPr sz="675"/>
            </a:lvl5pPr>
            <a:lvl6pPr marL="1542897" indent="0">
              <a:buNone/>
              <a:defRPr sz="675"/>
            </a:lvl6pPr>
            <a:lvl7pPr marL="1851476" indent="0">
              <a:buNone/>
              <a:defRPr sz="675"/>
            </a:lvl7pPr>
            <a:lvl8pPr marL="2160054" indent="0">
              <a:buNone/>
              <a:defRPr sz="675"/>
            </a:lvl8pPr>
            <a:lvl9pPr marL="2468637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53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14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7B0CF54-AE11-4916-BB0D-A808BBA47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4582"/>
            <a:ext cx="1885368" cy="16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46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2794134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75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76" indent="0">
              <a:buNone/>
              <a:defRPr sz="2100"/>
            </a:lvl2pPr>
            <a:lvl3pPr marL="685753" indent="0">
              <a:buNone/>
              <a:defRPr sz="1800"/>
            </a:lvl3pPr>
            <a:lvl4pPr marL="1028629" indent="0">
              <a:buNone/>
              <a:defRPr sz="1500"/>
            </a:lvl4pPr>
            <a:lvl5pPr marL="1371506" indent="0">
              <a:buNone/>
              <a:defRPr sz="1500"/>
            </a:lvl5pPr>
            <a:lvl6pPr marL="1714381" indent="0">
              <a:buNone/>
              <a:defRPr sz="1500"/>
            </a:lvl6pPr>
            <a:lvl7pPr marL="2057256" indent="0">
              <a:buNone/>
              <a:defRPr sz="1500"/>
            </a:lvl7pPr>
            <a:lvl8pPr marL="2400132" indent="0">
              <a:buNone/>
              <a:defRPr sz="1500"/>
            </a:lvl8pPr>
            <a:lvl9pPr marL="2743011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4D1801-2C4D-421D-94DF-BF41E6C89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4582"/>
            <a:ext cx="1885368" cy="16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8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42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42" y="1241470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07" indent="-271445">
              <a:buFont typeface="Arial" panose="020B0604020202020204" pitchFamily="34" charset="0"/>
              <a:buChar char="•"/>
              <a:defRPr sz="2100"/>
            </a:lvl2pPr>
            <a:lvl3pPr marL="804807" indent="-176200">
              <a:buFont typeface="Arial" panose="020B0604020202020204" pitchFamily="34" charset="0"/>
              <a:buChar char="•"/>
              <a:defRPr sz="16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6D2CF3B-FEF5-4CD0-8B2A-0CB48CF7C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5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42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42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07" indent="-271445">
              <a:buFont typeface="Arial" panose="020B0604020202020204" pitchFamily="34" charset="0"/>
              <a:buChar char="•"/>
              <a:defRPr sz="2100"/>
            </a:lvl2pPr>
            <a:lvl3pPr marL="804807" indent="-176200">
              <a:buFont typeface="Arial" panose="020B0604020202020204" pitchFamily="34" charset="0"/>
              <a:buChar char="•"/>
              <a:defRPr sz="16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42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98DB72F-8B50-4FB9-88E7-AF43003B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9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94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876" marR="0" indent="-342876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07" indent="-285729">
              <a:buFont typeface="Arial" panose="020B0604020202020204" pitchFamily="34" charset="0"/>
              <a:buChar char="•"/>
              <a:defRPr sz="2100"/>
            </a:lvl2pPr>
            <a:lvl3pPr marL="804807" indent="-176200">
              <a:buFont typeface="Arial" panose="020B0604020202020204" pitchFamily="34" charset="0"/>
              <a:buChar char="•"/>
              <a:defRPr sz="16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876" marR="0" indent="-342876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07" indent="-285729">
              <a:buFont typeface="Arial" panose="020B0604020202020204" pitchFamily="34" charset="0"/>
              <a:buChar char="•"/>
              <a:defRPr sz="2100"/>
            </a:lvl2pPr>
            <a:lvl3pPr marL="804807" indent="-176200">
              <a:buFont typeface="Arial" panose="020B0604020202020204" pitchFamily="34" charset="0"/>
              <a:buChar char="•"/>
              <a:defRPr sz="16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45FCF3C-44AD-4392-9D08-B2898071F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5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07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76" indent="0">
              <a:buNone/>
              <a:defRPr sz="2100"/>
            </a:lvl2pPr>
            <a:lvl3pPr marL="685753" indent="0">
              <a:buNone/>
              <a:defRPr sz="1800"/>
            </a:lvl3pPr>
            <a:lvl4pPr marL="1028629" indent="0">
              <a:buNone/>
              <a:defRPr sz="1500"/>
            </a:lvl4pPr>
            <a:lvl5pPr marL="1371506" indent="0">
              <a:buNone/>
              <a:defRPr sz="1500"/>
            </a:lvl5pPr>
            <a:lvl6pPr marL="1714381" indent="0">
              <a:buNone/>
              <a:defRPr sz="1500"/>
            </a:lvl6pPr>
            <a:lvl7pPr marL="2057256" indent="0">
              <a:buNone/>
              <a:defRPr sz="1500"/>
            </a:lvl7pPr>
            <a:lvl8pPr marL="2400132" indent="0">
              <a:buNone/>
              <a:defRPr sz="1500"/>
            </a:lvl8pPr>
            <a:lvl9pPr marL="2743011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52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76" indent="0">
              <a:buFontTx/>
              <a:buNone/>
              <a:defRPr sz="2100"/>
            </a:lvl2pPr>
            <a:lvl3pPr marL="628607" indent="0">
              <a:buFontTx/>
              <a:buNone/>
              <a:defRPr sz="16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52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80438C8-666A-4A0F-9527-A714645CD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07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75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76" indent="0">
              <a:buNone/>
              <a:defRPr sz="2100"/>
            </a:lvl2pPr>
            <a:lvl3pPr marL="685753" indent="0">
              <a:buNone/>
              <a:defRPr sz="1800"/>
            </a:lvl3pPr>
            <a:lvl4pPr marL="1028629" indent="0">
              <a:buNone/>
              <a:defRPr sz="1500"/>
            </a:lvl4pPr>
            <a:lvl5pPr marL="1371506" indent="0">
              <a:buNone/>
              <a:defRPr sz="1500"/>
            </a:lvl5pPr>
            <a:lvl6pPr marL="1714381" indent="0">
              <a:buNone/>
              <a:defRPr sz="1500"/>
            </a:lvl6pPr>
            <a:lvl7pPr marL="2057256" indent="0">
              <a:buNone/>
              <a:defRPr sz="1500"/>
            </a:lvl7pPr>
            <a:lvl8pPr marL="2400132" indent="0">
              <a:buNone/>
              <a:defRPr sz="1500"/>
            </a:lvl8pPr>
            <a:lvl9pPr marL="2743011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7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9" name="Kuva 9">
            <a:extLst>
              <a:ext uri="{FF2B5EF4-FFF2-40B4-BE49-F238E27FC236}">
                <a16:creationId xmlns:a16="http://schemas.microsoft.com/office/drawing/2014/main" id="{A835426B-0A8A-4A3D-876C-36CD4FCB3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6" y="4272261"/>
            <a:ext cx="218874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759432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9">
            <a:extLst>
              <a:ext uri="{FF2B5EF4-FFF2-40B4-BE49-F238E27FC236}">
                <a16:creationId xmlns:a16="http://schemas.microsoft.com/office/drawing/2014/main" id="{1B48CC26-3224-40E8-AC00-0E134D689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6" y="4272261"/>
            <a:ext cx="218874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6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6" indent="0">
              <a:buFontTx/>
              <a:buNone/>
              <a:defRPr sz="2100"/>
            </a:lvl2pPr>
            <a:lvl3pPr marL="628607" indent="0">
              <a:buFontTx/>
              <a:buNone/>
              <a:defRPr sz="16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392842C-CDA5-4F58-8691-A1A67C953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7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6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07" indent="-285729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07" indent="-176200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52" y="21517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347794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07" indent="-285729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07" indent="-176200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9">
            <a:extLst>
              <a:ext uri="{FF2B5EF4-FFF2-40B4-BE49-F238E27FC236}">
                <a16:creationId xmlns:a16="http://schemas.microsoft.com/office/drawing/2014/main" id="{6811B0AE-7F3D-4D8E-A44C-FB589E1BD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6" y="4272261"/>
            <a:ext cx="218874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8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52" y="28436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52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8B05970-C3D6-47B4-A1CC-1FA1B9417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8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52"/>
            <a:ext cx="2167128" cy="3112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52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8CAD4D1-9DB1-4A6B-8534-040FD74E8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9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75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5732D429-E975-4F1B-9579-282E23186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7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8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401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401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401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0" indent="-128580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401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401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34" y="1152414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2" y="1152414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63" y="1152414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152414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35" y="1152414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401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0" indent="-128580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401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401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401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0" indent="-128580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401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401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401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0" indent="-128580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401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401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Kuva 9">
            <a:extLst>
              <a:ext uri="{FF2B5EF4-FFF2-40B4-BE49-F238E27FC236}">
                <a16:creationId xmlns:a16="http://schemas.microsoft.com/office/drawing/2014/main" id="{6B0B7F96-7C0E-4B34-9B4B-40B597073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6" y="4272261"/>
            <a:ext cx="218874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0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52" y="28271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490" y="1312197"/>
            <a:ext cx="954000" cy="85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6263" y="1312197"/>
            <a:ext cx="954000" cy="85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7652" y="1312197"/>
            <a:ext cx="954000" cy="85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5536" y="1312197"/>
            <a:ext cx="954000" cy="85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4579" y="1312197"/>
            <a:ext cx="954000" cy="85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01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12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5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29" indent="0">
              <a:buNone/>
              <a:defRPr sz="750"/>
            </a:lvl4pPr>
            <a:lvl5pPr marL="1371506" indent="0">
              <a:buNone/>
              <a:defRPr sz="750"/>
            </a:lvl5pPr>
            <a:lvl6pPr marL="1714381" indent="0">
              <a:buNone/>
              <a:defRPr sz="750"/>
            </a:lvl6pPr>
            <a:lvl7pPr marL="2057256" indent="0">
              <a:buNone/>
              <a:defRPr sz="750"/>
            </a:lvl7pPr>
            <a:lvl8pPr marL="2400132" indent="0">
              <a:buNone/>
              <a:defRPr sz="750"/>
            </a:lvl8pPr>
            <a:lvl9pPr marL="2743011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99D40D8E-C3C4-49B1-B642-2F42D4CEE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" y="4272956"/>
            <a:ext cx="2280817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pos="505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51" y="2868221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400" y="1364648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76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6A44F7F-DA94-4D1A-8864-773E56181A3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504582"/>
            <a:ext cx="1885368" cy="16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5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8">
          <p15:clr>
            <a:srgbClr val="FBAE40"/>
          </p15:clr>
        </p15:guide>
        <p15:guide id="2" orient="horz" pos="225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400" y="1364648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876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467896"/>
            <a:ext cx="1734813" cy="1675605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20864954-DC4F-41F5-A2C3-4E6683944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" y="3533363"/>
            <a:ext cx="1835885" cy="1599377"/>
          </a:xfrm>
          <a:prstGeom prst="rect">
            <a:avLst/>
          </a:prstGeom>
        </p:spPr>
      </p:pic>
      <p:pic>
        <p:nvPicPr>
          <p:cNvPr id="29" name="Picture 28">
            <a:hlinkClick r:id="rId4"/>
            <a:extLst>
              <a:ext uri="{FF2B5EF4-FFF2-40B4-BE49-F238E27FC236}">
                <a16:creationId xmlns:a16="http://schemas.microsoft.com/office/drawing/2014/main" id="{F1C93FF5-B2D4-4C92-ADE5-CBCF388B0D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65" y="2711275"/>
            <a:ext cx="419100" cy="377190"/>
          </a:xfrm>
          <a:prstGeom prst="rect">
            <a:avLst/>
          </a:prstGeom>
        </p:spPr>
      </p:pic>
      <p:pic>
        <p:nvPicPr>
          <p:cNvPr id="30" name="Picture 29">
            <a:hlinkClick r:id="rId6"/>
            <a:extLst>
              <a:ext uri="{FF2B5EF4-FFF2-40B4-BE49-F238E27FC236}">
                <a16:creationId xmlns:a16="http://schemas.microsoft.com/office/drawing/2014/main" id="{973F371F-D148-41F9-B92B-11D142A5238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16" y="2711275"/>
            <a:ext cx="419100" cy="377190"/>
          </a:xfrm>
          <a:prstGeom prst="rect">
            <a:avLst/>
          </a:prstGeom>
        </p:spPr>
      </p:pic>
      <p:pic>
        <p:nvPicPr>
          <p:cNvPr id="31" name="Picture 30">
            <a:hlinkClick r:id="rId8"/>
            <a:extLst>
              <a:ext uri="{FF2B5EF4-FFF2-40B4-BE49-F238E27FC236}">
                <a16:creationId xmlns:a16="http://schemas.microsoft.com/office/drawing/2014/main" id="{68CE2BD0-13D4-4735-A9EF-419AFAE1FD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67" y="2711275"/>
            <a:ext cx="419100" cy="377190"/>
          </a:xfrm>
          <a:prstGeom prst="rect">
            <a:avLst/>
          </a:prstGeom>
        </p:spPr>
      </p:pic>
      <p:pic>
        <p:nvPicPr>
          <p:cNvPr id="32" name="Picture 31">
            <a:hlinkClick r:id="rId10"/>
            <a:extLst>
              <a:ext uri="{FF2B5EF4-FFF2-40B4-BE49-F238E27FC236}">
                <a16:creationId xmlns:a16="http://schemas.microsoft.com/office/drawing/2014/main" id="{63E9F588-7611-484A-9F57-3BA20FCB2B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18" y="2711275"/>
            <a:ext cx="419100" cy="377190"/>
          </a:xfrm>
          <a:prstGeom prst="rect">
            <a:avLst/>
          </a:prstGeom>
        </p:spPr>
      </p:pic>
      <p:pic>
        <p:nvPicPr>
          <p:cNvPr id="33" name="Picture 32">
            <a:hlinkClick r:id="rId12"/>
            <a:extLst>
              <a:ext uri="{FF2B5EF4-FFF2-40B4-BE49-F238E27FC236}">
                <a16:creationId xmlns:a16="http://schemas.microsoft.com/office/drawing/2014/main" id="{79115C43-C100-433C-88A7-09B37A14EC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69" y="2696011"/>
            <a:ext cx="419100" cy="377190"/>
          </a:xfrm>
          <a:prstGeom prst="rect">
            <a:avLst/>
          </a:prstGeom>
        </p:spPr>
      </p:pic>
      <p:pic>
        <p:nvPicPr>
          <p:cNvPr id="34" name="Picture 33">
            <a:hlinkClick r:id="rId14"/>
            <a:extLst>
              <a:ext uri="{FF2B5EF4-FFF2-40B4-BE49-F238E27FC236}">
                <a16:creationId xmlns:a16="http://schemas.microsoft.com/office/drawing/2014/main" id="{87D3CCF9-CDD0-41B1-950A-9830C70285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319" y="2696011"/>
            <a:ext cx="419100" cy="377190"/>
          </a:xfrm>
          <a:prstGeom prst="rect">
            <a:avLst/>
          </a:prstGeom>
        </p:spPr>
      </p:pic>
      <p:sp>
        <p:nvSpPr>
          <p:cNvPr id="35" name="Otsikko 1">
            <a:extLst>
              <a:ext uri="{FF2B5EF4-FFF2-40B4-BE49-F238E27FC236}">
                <a16:creationId xmlns:a16="http://schemas.microsoft.com/office/drawing/2014/main" id="{7C50D479-AF7D-4E61-B9A7-E7760E4A4A40}"/>
              </a:ext>
            </a:extLst>
          </p:cNvPr>
          <p:cNvSpPr txBox="1">
            <a:spLocks/>
          </p:cNvSpPr>
          <p:nvPr userDrawn="1"/>
        </p:nvSpPr>
        <p:spPr>
          <a:xfrm>
            <a:off x="3717366" y="3433942"/>
            <a:ext cx="1709289" cy="32791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620" b="1" spc="0" baseline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</p:spTree>
    <p:extLst>
      <p:ext uri="{BB962C8B-B14F-4D97-AF65-F5344CB8AC3E}">
        <p14:creationId xmlns:p14="http://schemas.microsoft.com/office/powerpoint/2010/main" val="85305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8">
          <p15:clr>
            <a:srgbClr val="FBAE40"/>
          </p15:clr>
        </p15:guide>
        <p15:guide id="2" orient="horz" pos="225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467902"/>
            <a:ext cx="1734813" cy="167560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3"/>
          </p:cNvPr>
          <p:cNvSpPr txBox="1">
            <a:spLocks/>
          </p:cNvSpPr>
          <p:nvPr userDrawn="1"/>
        </p:nvSpPr>
        <p:spPr>
          <a:xfrm>
            <a:off x="3717368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400" y="1364648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876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D8BF06-5BED-9547-80E4-80784D72B5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14" y="2402646"/>
            <a:ext cx="3797300" cy="12065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B7DA3A7D-B966-4D5D-BE3C-0959BE0CE4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" y="3533363"/>
            <a:ext cx="1835885" cy="15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8">
          <p15:clr>
            <a:srgbClr val="FBAE40"/>
          </p15:clr>
        </p15:guide>
        <p15:guide id="2" orient="horz" pos="225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23"/>
            </a:lvl1pPr>
            <a:lvl2pPr marL="0" indent="0" algn="ctr">
              <a:spcBef>
                <a:spcPts val="0"/>
              </a:spcBef>
              <a:buSzTx/>
              <a:buNone/>
              <a:defRPr sz="1823"/>
            </a:lvl2pPr>
            <a:lvl3pPr marL="0" indent="0" algn="ctr">
              <a:spcBef>
                <a:spcPts val="0"/>
              </a:spcBef>
              <a:buSzTx/>
              <a:buNone/>
              <a:defRPr sz="1823"/>
            </a:lvl3pPr>
            <a:lvl4pPr marL="0" indent="0" algn="ctr">
              <a:spcBef>
                <a:spcPts val="0"/>
              </a:spcBef>
              <a:buSzTx/>
              <a:buNone/>
              <a:defRPr sz="1823"/>
            </a:lvl4pPr>
            <a:lvl5pPr marL="0" indent="0" algn="ctr">
              <a:spcBef>
                <a:spcPts val="0"/>
              </a:spcBef>
              <a:buSzTx/>
              <a:buNone/>
              <a:defRPr sz="182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96962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051A-52C4-0345-AD24-2D6FB6342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720484" y="497920"/>
            <a:ext cx="7063985" cy="9073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2916" b="1" spc="-180">
                <a:solidFill>
                  <a:schemeClr val="tx1"/>
                </a:solidFill>
                <a:latin typeface="NimbusSan" panose="02020500000000000000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F0F3B284-5A20-B04B-9ED5-114EEB6C88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0484" y="1534835"/>
            <a:ext cx="7063985" cy="3369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0">
                <a:latin typeface="Sentinel Medium"/>
              </a:defRPr>
            </a:lvl1pPr>
            <a:lvl2pPr marL="22679" indent="0">
              <a:buFontTx/>
              <a:buNone/>
              <a:defRPr sz="1782" i="1">
                <a:latin typeface="Sentinel Medium" pitchFamily="2" charset="0"/>
              </a:defRPr>
            </a:lvl2pPr>
            <a:lvl3pPr marL="207358" indent="0">
              <a:buFont typeface="Lucida Grande"/>
              <a:buNone/>
              <a:defRPr sz="1944" i="1">
                <a:latin typeface="Sentinel Medium" pitchFamily="2" charset="0"/>
                <a:cs typeface="Sentinel Medium" pitchFamily="2" charset="0"/>
              </a:defRPr>
            </a:lvl3pPr>
            <a:lvl4pPr marL="712793" indent="-174958">
              <a:buFont typeface="Arial"/>
              <a:buChar char="•"/>
              <a:defRPr sz="1260" baseline="0">
                <a:latin typeface="NimbusSan" panose="02020500000000000000" pitchFamily="18" charset="0"/>
              </a:defRPr>
            </a:lvl4pPr>
            <a:lvl5pPr marL="978470" indent="-205737">
              <a:buFont typeface="Courier New"/>
              <a:buChar char="o"/>
              <a:defRPr sz="1170" baseline="0">
                <a:latin typeface="NimbusSan" panose="02020500000000000000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6247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DD853-36E1-0C47-B743-AC10A0561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720484" y="497920"/>
            <a:ext cx="7063985" cy="9073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2916" b="1" spc="-180">
                <a:solidFill>
                  <a:schemeClr val="tx1"/>
                </a:solidFill>
                <a:latin typeface="NimbusSan" panose="02020500000000000000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F0F3B284-5A20-B04B-9ED5-114EEB6C88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0484" y="1534835"/>
            <a:ext cx="7063985" cy="3369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0">
                <a:latin typeface="Sentinel Medium"/>
              </a:defRPr>
            </a:lvl1pPr>
            <a:lvl2pPr marL="22679" indent="0">
              <a:buFontTx/>
              <a:buNone/>
              <a:defRPr sz="1782" i="1">
                <a:latin typeface="Sentinel Medium" pitchFamily="2" charset="0"/>
              </a:defRPr>
            </a:lvl2pPr>
            <a:lvl3pPr marL="207358" indent="0">
              <a:buFont typeface="Lucida Grande"/>
              <a:buNone/>
              <a:defRPr sz="1944" i="1">
                <a:latin typeface="Sentinel Medium" pitchFamily="2" charset="0"/>
                <a:cs typeface="Sentinel Medium" pitchFamily="2" charset="0"/>
              </a:defRPr>
            </a:lvl3pPr>
            <a:lvl4pPr marL="712793" indent="-174958">
              <a:buFont typeface="Arial"/>
              <a:buChar char="•"/>
              <a:defRPr sz="1260" baseline="0">
                <a:latin typeface="NimbusSan" panose="02020500000000000000" pitchFamily="18" charset="0"/>
              </a:defRPr>
            </a:lvl4pPr>
            <a:lvl5pPr marL="978470" indent="-205737">
              <a:buFont typeface="Courier New"/>
              <a:buChar char="o"/>
              <a:defRPr sz="1170" baseline="0">
                <a:latin typeface="NimbusSan" panose="02020500000000000000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292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96932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0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0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0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0" y="1275873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163B2-18E8-724A-BF95-78F551D83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0" y="1275873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0" y="1275873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3986774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4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8" y="1491970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2" b="1" spc="-18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8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1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1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8" y="1491970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2" b="1" spc="-18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8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1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8" y="1470032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2" b="1" spc="-18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8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" y="5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0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20" y="4386262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241165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0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0" y="4386262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241165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0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2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0" y="4386262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241165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0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4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84" indent="-191199">
              <a:buFont typeface="Arial"/>
              <a:buChar char="•"/>
              <a:defRPr sz="1800">
                <a:latin typeface="Georgia"/>
              </a:defRPr>
            </a:lvl2pPr>
            <a:lvl3pPr marL="414805" indent="-207403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947" indent="-174996">
              <a:buFont typeface="Arial"/>
              <a:buChar char="•"/>
              <a:defRPr sz="1260" baseline="0">
                <a:latin typeface="Georgia"/>
              </a:defRPr>
            </a:lvl4pPr>
            <a:lvl5pPr marL="978681" indent="-205783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6.9.2023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20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7" y="1135451"/>
            <a:ext cx="3988079" cy="30029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84" indent="-191199">
              <a:buFont typeface="Arial"/>
              <a:buChar char="•"/>
              <a:defRPr sz="1800">
                <a:latin typeface="Georgia"/>
              </a:defRPr>
            </a:lvl2pPr>
            <a:lvl3pPr marL="414805" indent="-207403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947" indent="-174996">
              <a:buFont typeface="Arial"/>
              <a:buChar char="•"/>
              <a:defRPr sz="1260" baseline="0">
                <a:latin typeface="Georgia"/>
              </a:defRPr>
            </a:lvl4pPr>
            <a:lvl5pPr marL="978681" indent="-205783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4945"/>
            <a:ext cx="3988079" cy="30029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84" indent="-191199">
              <a:buFont typeface="Arial"/>
              <a:buChar char="•"/>
              <a:defRPr sz="1800">
                <a:latin typeface="Georgia"/>
              </a:defRPr>
            </a:lvl2pPr>
            <a:lvl3pPr marL="414805" indent="-207403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947" indent="-174996">
              <a:buFont typeface="Arial"/>
              <a:buChar char="•"/>
              <a:defRPr sz="1260" baseline="0">
                <a:latin typeface="Georgia"/>
              </a:defRPr>
            </a:lvl4pPr>
            <a:lvl5pPr marL="978681" indent="-205783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6.9.2023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0" y="4385707"/>
            <a:ext cx="8207375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241165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7826" y="378106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573780" y="378106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99734" y="378106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5689" y="378106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7826" y="2436735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73780" y="2436735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99734" y="2436735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625689" y="2436735"/>
            <a:ext cx="1917501" cy="191690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76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1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1" y="2652713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22"/>
            </a:lvl1pPr>
            <a:lvl2pPr marL="0" indent="0" algn="ctr">
              <a:spcBef>
                <a:spcPts val="0"/>
              </a:spcBef>
              <a:buSzTx/>
              <a:buNone/>
              <a:defRPr sz="1822"/>
            </a:lvl2pPr>
            <a:lvl3pPr marL="0" indent="0" algn="ctr">
              <a:spcBef>
                <a:spcPts val="0"/>
              </a:spcBef>
              <a:buSzTx/>
              <a:buNone/>
              <a:defRPr sz="1822"/>
            </a:lvl3pPr>
            <a:lvl4pPr marL="0" indent="0" algn="ctr">
              <a:spcBef>
                <a:spcPts val="0"/>
              </a:spcBef>
              <a:buSzTx/>
              <a:buNone/>
              <a:defRPr sz="1822"/>
            </a:lvl4pPr>
            <a:lvl5pPr marL="0" indent="0" algn="ctr">
              <a:spcBef>
                <a:spcPts val="0"/>
              </a:spcBef>
              <a:buSzTx/>
              <a:buNone/>
              <a:defRPr sz="182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29327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6929" y="1638135"/>
            <a:ext cx="7983471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3726" b="1" baseline="0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9" y="2571750"/>
            <a:ext cx="7983471" cy="5013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26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6" y="427370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94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6" y="456812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94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6B4097-F2E2-4BD5-A409-B2F35838E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633027"/>
            <a:ext cx="1734813" cy="15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4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2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2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374"/>
              </a:lnSpc>
              <a:defRPr sz="4374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2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68"/>
              </a:lnSpc>
              <a:buNone/>
              <a:defRPr sz="226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2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2" y="2794134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5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2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5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4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8C6FFB6E-AD60-4A4F-9471-A4D8D6DA3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633027"/>
            <a:ext cx="1734813" cy="15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8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73F3D83-F6EA-4556-B92A-4A6A36F5E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2" y="174960"/>
            <a:ext cx="8492897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31" y="1246367"/>
            <a:ext cx="8492897" cy="5839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8" b="1" baseline="0">
                <a:solidFill>
                  <a:schemeClr val="tx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1" y="2024897"/>
            <a:ext cx="8492897" cy="23491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1" b="1" baseline="0">
                <a:solidFill>
                  <a:schemeClr val="tx1"/>
                </a:solidFill>
              </a:defRPr>
            </a:lvl1pPr>
            <a:lvl2pPr marL="509207" indent="-219885">
              <a:buFont typeface="Arial" panose="020B0604020202020204" pitchFamily="34" charset="0"/>
              <a:buChar char="•"/>
              <a:defRPr sz="1701"/>
            </a:lvl2pPr>
            <a:lvl3pPr marL="651939" indent="-142733">
              <a:buFont typeface="Arial" panose="020B0604020202020204" pitchFamily="34" charset="0"/>
              <a:buChar char="•"/>
              <a:defRPr sz="1296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976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  <p15:guide id="9" orient="horz" pos="48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5963641-A40F-40D3-80EF-567FCE16A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74960"/>
            <a:ext cx="8492400" cy="9518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313"/>
            <a:ext cx="4149724" cy="2936689"/>
          </a:xfrm>
          <a:prstGeom prst="rect">
            <a:avLst/>
          </a:prstGeom>
        </p:spPr>
        <p:txBody>
          <a:bodyPr lIns="0" tIns="0" rIns="0" bIns="0"/>
          <a:lstStyle>
            <a:lvl1pPr marL="277749" marR="0" indent="-277749" algn="l" defTabSz="555498" rtl="0" eaLnBrk="1" fontAlgn="auto" latinLnBrk="0" hangingPunct="1">
              <a:lnSpc>
                <a:spcPts val="1782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1" b="1" baseline="0">
                <a:solidFill>
                  <a:schemeClr val="tx1"/>
                </a:solidFill>
              </a:defRPr>
            </a:lvl1pPr>
            <a:lvl2pPr marL="509207" indent="-231458">
              <a:buFont typeface="Arial" panose="020B0604020202020204" pitchFamily="34" charset="0"/>
              <a:buChar char="•"/>
              <a:defRPr sz="1701"/>
            </a:lvl2pPr>
            <a:lvl3pPr marL="651939" indent="-142733">
              <a:buFont typeface="Arial" panose="020B0604020202020204" pitchFamily="34" charset="0"/>
              <a:buChar char="•"/>
              <a:defRPr sz="1296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941" y="1347313"/>
            <a:ext cx="4078287" cy="2936689"/>
          </a:xfrm>
          <a:prstGeom prst="rect">
            <a:avLst/>
          </a:prstGeom>
        </p:spPr>
        <p:txBody>
          <a:bodyPr lIns="0" tIns="0" rIns="0" bIns="0"/>
          <a:lstStyle>
            <a:lvl1pPr marL="277749" marR="0" indent="-277749" algn="l" defTabSz="555498" rtl="0" eaLnBrk="1" fontAlgn="auto" latinLnBrk="0" hangingPunct="1">
              <a:lnSpc>
                <a:spcPts val="1782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1" b="1" baseline="0">
                <a:solidFill>
                  <a:schemeClr val="tx1"/>
                </a:solidFill>
              </a:defRPr>
            </a:lvl1pPr>
            <a:lvl2pPr marL="509207" indent="-231458">
              <a:buFont typeface="Arial" panose="020B0604020202020204" pitchFamily="34" charset="0"/>
              <a:buChar char="•"/>
              <a:defRPr sz="1701"/>
            </a:lvl2pPr>
            <a:lvl3pPr marL="651939" indent="-142733">
              <a:buFont typeface="Arial" panose="020B0604020202020204" pitchFamily="34" charset="0"/>
              <a:buChar char="•"/>
              <a:defRPr sz="1296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5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1BA6F52-AEB1-4C8B-AC09-168182542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7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44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701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4" y="174960"/>
            <a:ext cx="4052221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3916959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21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1ADADBD-3D7A-4AAD-BDBD-0B7BF5EAC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05501" y="0"/>
            <a:ext cx="4638503" cy="5143500"/>
          </a:xfrm>
          <a:prstGeom prst="rect">
            <a:avLst/>
          </a:prstGeom>
        </p:spPr>
        <p:txBody>
          <a:bodyPr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44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5"/>
            <a:ext cx="4019619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267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563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1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29B4FEB-F5E3-45EA-B8E4-B39E1504B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7084" y="1759425"/>
            <a:ext cx="7660406" cy="191571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3240"/>
              </a:lnSpc>
              <a:spcBef>
                <a:spcPts val="0"/>
              </a:spcBef>
              <a:buNone/>
              <a:defRPr sz="3240" b="1" baseline="0">
                <a:solidFill>
                  <a:schemeClr val="bg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</p:spTree>
    <p:extLst>
      <p:ext uri="{BB962C8B-B14F-4D97-AF65-F5344CB8AC3E}">
        <p14:creationId xmlns:p14="http://schemas.microsoft.com/office/powerpoint/2010/main" val="2885669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02A3111-A9CC-43BE-AE13-5E128425A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68"/>
              </a:lnSpc>
              <a:spcBef>
                <a:spcPts val="0"/>
              </a:spcBef>
              <a:buNone/>
              <a:defRPr sz="2268" b="1" i="0" baseline="0">
                <a:solidFill>
                  <a:schemeClr val="tx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5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rgbClr val="EE353B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9114"/>
            <a:ext cx="5130402" cy="3741941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0"/>
              </a:spcBef>
              <a:spcAft>
                <a:spcPts val="1094"/>
              </a:spcAft>
              <a:buClrTx/>
              <a:buSzTx/>
              <a:buFont typeface="Arial" panose="020B0604020202020204" pitchFamily="34" charset="0"/>
              <a:buNone/>
              <a:tabLst/>
              <a:defRPr lang="en-US" sz="1701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marL="0" marR="0" lvl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9571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575F78-5236-4C69-A1CF-19422D2BAB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347791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701" b="1" smtClean="0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marL="0" marR="0" lvl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337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2" y="174960"/>
            <a:ext cx="8497093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20" b="1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marL="0" marR="0" lvl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134" b="1" dirty="0">
              <a:latin typeface="+mn-lt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8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3C0BDBA-4976-4BAA-A557-F52F172C1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42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71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51C01C8-E958-4C99-A9C3-5B3DD0120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8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821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2"/>
              </a:lnSpc>
              <a:buNone/>
              <a:defRPr lang="en-US" sz="1377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215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215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215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215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69637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FE7E454-607D-4B82-B001-F355B3370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32" y="519112"/>
            <a:ext cx="5130403" cy="4401742"/>
          </a:xfrm>
          <a:prstGeom prst="rect">
            <a:avLst/>
          </a:prstGeom>
        </p:spPr>
        <p:txBody>
          <a:bodyPr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68"/>
              </a:lnSpc>
              <a:spcBef>
                <a:spcPts val="0"/>
              </a:spcBef>
              <a:buNone/>
              <a:defRPr sz="2268" b="1" i="0" baseline="0">
                <a:solidFill>
                  <a:schemeClr val="tx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5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rgbClr val="EE353B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418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3DD5D1C5-FC33-4971-9784-57774319D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9950"/>
            <a:ext cx="1969868" cy="771120"/>
          </a:xfrm>
          <a:prstGeom prst="rect">
            <a:avLst/>
          </a:prstGeom>
        </p:spPr>
      </p:pic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08777890-79BE-4A69-A7A4-55B461B794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79" y="2536826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 baseline="0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F9D47EBB-8EC7-46C7-9D3F-E70D69C832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8354" y="2536827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5117D3DA-8F20-48DF-858D-5CD5D2F019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1429" y="2536827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marR="0" indent="-69438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134" b="1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marL="69438" marR="0" lvl="0" indent="-69438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bg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4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2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3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9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5" y="1236648"/>
            <a:ext cx="1200623" cy="1082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519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2018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E1E88C1D-C071-42CD-8A25-EFA06A4B9C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15279" y="2536826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 baseline="0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DD7658F-B25F-4773-B79A-82E73F9137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2079" y="2536826"/>
            <a:ext cx="1552575" cy="1947335"/>
          </a:xfrm>
          <a:prstGeom prst="rect">
            <a:avLst/>
          </a:prstGeom>
        </p:spPr>
        <p:txBody>
          <a:bodyPr lIns="0" tIns="0" rIns="0" bIns="0"/>
          <a:lstStyle>
            <a:lvl1pPr marL="69438" indent="-69438">
              <a:defRPr sz="1134" b="1" baseline="0">
                <a:solidFill>
                  <a:srgbClr val="FFFFFF"/>
                </a:solidFill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621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F11FCC6B-B1D0-427F-A0C7-06D4B1CC0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74960"/>
            <a:ext cx="8492400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754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9879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0004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800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931" y="1312197"/>
            <a:ext cx="954000" cy="8586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43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094" smtClean="0">
                <a:solidFill>
                  <a:schemeClr val="lt1"/>
                </a:solidFill>
              </a:defRPr>
            </a:lvl2pPr>
            <a:lvl3pPr>
              <a:defRPr lang="en-US" sz="1094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16693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1134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134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318584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12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0598" y="2868313"/>
            <a:ext cx="3282804" cy="353664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3717368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458" dirty="0" err="1">
                <a:latin typeface="Arial"/>
                <a:cs typeface="Arial"/>
              </a:rPr>
              <a:t>aalto.fi</a:t>
            </a:r>
            <a:endParaRPr lang="fi-FI" sz="1458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91" y="1391603"/>
            <a:ext cx="5995987" cy="117548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240" b="1">
                <a:solidFill>
                  <a:srgbClr val="FFFFFF"/>
                </a:solidFill>
                <a:latin typeface="+mj-lt"/>
              </a:defRPr>
            </a:lvl1pPr>
            <a:lvl2pPr marL="277749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8FF59C7-F73D-44D9-B743-BE8189F910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734813" cy="15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8">
          <p15:clr>
            <a:srgbClr val="FBAE40"/>
          </p15:clr>
        </p15:guide>
        <p15:guide id="2" orient="horz" pos="22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54789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8E75-AE37-0C46-8DA8-4A17B3E3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F7DB-2007-304D-A4ED-41650B44D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564D-A480-0446-AC9D-DB2DCAD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E452-FB9D-7E48-B326-D508A6A0518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2E373-D5DF-2549-BB48-8FBAADAB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28209-1EA7-7942-BFC3-13159B44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7EE9-D820-0A44-ADD9-9874789D8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3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4284001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3" y="28439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40" b="1" baseline="0">
                <a:solidFill>
                  <a:schemeClr val="tx1"/>
                </a:solidFill>
              </a:defRPr>
            </a:lvl1pPr>
            <a:lvl2pPr marL="277743" indent="0">
              <a:buNone/>
              <a:defRPr sz="851"/>
            </a:lvl2pPr>
            <a:lvl3pPr marL="555485" indent="0">
              <a:buNone/>
              <a:defRPr sz="729"/>
            </a:lvl3pPr>
            <a:lvl4pPr marL="833227" indent="0">
              <a:buNone/>
              <a:defRPr sz="608"/>
            </a:lvl4pPr>
            <a:lvl5pPr marL="1110968" indent="0">
              <a:buNone/>
              <a:defRPr sz="608"/>
            </a:lvl5pPr>
            <a:lvl6pPr marL="1388710" indent="0">
              <a:buNone/>
              <a:defRPr sz="608"/>
            </a:lvl6pPr>
            <a:lvl7pPr marL="1666452" indent="0">
              <a:buNone/>
              <a:defRPr sz="608"/>
            </a:lvl7pPr>
            <a:lvl8pPr marL="1944194" indent="0">
              <a:buNone/>
              <a:defRPr sz="608"/>
            </a:lvl8pPr>
            <a:lvl9pPr marL="2221937" indent="0">
              <a:buNone/>
              <a:defRPr sz="608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3" y="1241469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85" rtl="0" eaLnBrk="1" fontAlgn="auto" latinLnBrk="0" hangingPunct="1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1" b="1" baseline="0">
                <a:solidFill>
                  <a:schemeClr val="tx1"/>
                </a:solidFill>
              </a:defRPr>
            </a:lvl1pPr>
            <a:lvl2pPr marL="509194" indent="-219880">
              <a:buFont typeface="Arial" panose="020B0604020202020204" pitchFamily="34" charset="0"/>
              <a:buChar char="•"/>
              <a:defRPr sz="1701"/>
            </a:lvl2pPr>
            <a:lvl3pPr marL="651923" indent="-142729">
              <a:buFont typeface="Arial" panose="020B0604020202020204" pitchFamily="34" charset="0"/>
              <a:buChar char="•"/>
              <a:defRPr sz="1296"/>
            </a:lvl3pPr>
            <a:lvl4pPr marL="833227" indent="0">
              <a:buNone/>
              <a:defRPr sz="608"/>
            </a:lvl4pPr>
            <a:lvl5pPr marL="1110968" indent="0">
              <a:buNone/>
              <a:defRPr sz="608"/>
            </a:lvl5pPr>
            <a:lvl6pPr marL="1388710" indent="0">
              <a:buNone/>
              <a:defRPr sz="608"/>
            </a:lvl6pPr>
            <a:lvl7pPr marL="1666452" indent="0">
              <a:buNone/>
              <a:defRPr sz="608"/>
            </a:lvl7pPr>
            <a:lvl8pPr marL="1944194" indent="0">
              <a:buNone/>
              <a:defRPr sz="608"/>
            </a:lvl8pPr>
            <a:lvl9pPr marL="2221937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2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2" y="1759426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5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2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08610" marR="0" indent="-30861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08610" marR="0" indent="-30861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3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6929" y="1638135"/>
            <a:ext cx="7983471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3726" b="1" baseline="0">
                <a:solidFill>
                  <a:schemeClr val="bg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9" y="2571750"/>
            <a:ext cx="7983471" cy="5013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26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6" y="427370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94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6" y="456812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94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6B4097-F2E2-4BD5-A409-B2F35838E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633027"/>
            <a:ext cx="1734813" cy="15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5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2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2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374"/>
              </a:lnSpc>
              <a:defRPr sz="4374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2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68"/>
              </a:lnSpc>
              <a:buNone/>
              <a:defRPr sz="226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2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2" y="2794134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5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2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58" b="1" i="0" baseline="0">
                <a:solidFill>
                  <a:schemeClr val="bg1"/>
                </a:solidFill>
                <a:latin typeface="arial" charset="0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4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8C6FFB6E-AD60-4A4F-9471-A4D8D6DA3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633027"/>
            <a:ext cx="1734813" cy="15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73F3D83-F6EA-4556-B92A-4A6A36F5E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2" y="174960"/>
            <a:ext cx="8492897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31" y="1246367"/>
            <a:ext cx="8492897" cy="5839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8" b="1" baseline="0">
                <a:solidFill>
                  <a:schemeClr val="tx1"/>
                </a:solidFill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1" y="2024897"/>
            <a:ext cx="8492897" cy="23491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1" b="1" baseline="0">
                <a:solidFill>
                  <a:schemeClr val="tx1"/>
                </a:solidFill>
              </a:defRPr>
            </a:lvl1pPr>
            <a:lvl2pPr marL="509207" indent="-219885">
              <a:buFont typeface="Arial" panose="020B0604020202020204" pitchFamily="34" charset="0"/>
              <a:buChar char="•"/>
              <a:defRPr sz="1701"/>
            </a:lvl2pPr>
            <a:lvl3pPr marL="651939" indent="-142733">
              <a:buFont typeface="Arial" panose="020B0604020202020204" pitchFamily="34" charset="0"/>
              <a:buChar char="•"/>
              <a:defRPr sz="1296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045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  <p15:guide id="9" orient="horz" pos="485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5963641-A40F-40D3-80EF-567FCE16A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74960"/>
            <a:ext cx="8492400" cy="95184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313"/>
            <a:ext cx="4149724" cy="2936689"/>
          </a:xfrm>
          <a:prstGeom prst="rect">
            <a:avLst/>
          </a:prstGeom>
        </p:spPr>
        <p:txBody>
          <a:bodyPr lIns="0" tIns="0" rIns="0" bIns="0"/>
          <a:lstStyle>
            <a:lvl1pPr marL="277749" marR="0" indent="-277749" algn="l" defTabSz="555498" rtl="0" eaLnBrk="1" fontAlgn="auto" latinLnBrk="0" hangingPunct="1">
              <a:lnSpc>
                <a:spcPts val="1782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1" b="1" baseline="0">
                <a:solidFill>
                  <a:schemeClr val="tx1"/>
                </a:solidFill>
              </a:defRPr>
            </a:lvl1pPr>
            <a:lvl2pPr marL="509207" indent="-231458">
              <a:buFont typeface="Arial" panose="020B0604020202020204" pitchFamily="34" charset="0"/>
              <a:buChar char="•"/>
              <a:defRPr sz="1701"/>
            </a:lvl2pPr>
            <a:lvl3pPr marL="651939" indent="-142733">
              <a:buFont typeface="Arial" panose="020B0604020202020204" pitchFamily="34" charset="0"/>
              <a:buChar char="•"/>
              <a:defRPr sz="1296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941" y="1347313"/>
            <a:ext cx="4078287" cy="2936689"/>
          </a:xfrm>
          <a:prstGeom prst="rect">
            <a:avLst/>
          </a:prstGeom>
        </p:spPr>
        <p:txBody>
          <a:bodyPr lIns="0" tIns="0" rIns="0" bIns="0"/>
          <a:lstStyle>
            <a:lvl1pPr marL="277749" marR="0" indent="-277749" algn="l" defTabSz="555498" rtl="0" eaLnBrk="1" fontAlgn="auto" latinLnBrk="0" hangingPunct="1">
              <a:lnSpc>
                <a:spcPts val="1782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1" b="1" baseline="0">
                <a:solidFill>
                  <a:schemeClr val="tx1"/>
                </a:solidFill>
              </a:defRPr>
            </a:lvl1pPr>
            <a:lvl2pPr marL="509207" indent="-231458">
              <a:buFont typeface="Arial" panose="020B0604020202020204" pitchFamily="34" charset="0"/>
              <a:buChar char="•"/>
              <a:defRPr sz="1701"/>
            </a:lvl2pPr>
            <a:lvl3pPr marL="651939" indent="-142733">
              <a:buFont typeface="Arial" panose="020B0604020202020204" pitchFamily="34" charset="0"/>
              <a:buChar char="•"/>
              <a:defRPr sz="1296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5686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1BA6F52-AEB1-4C8B-AC09-168182542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74002"/>
            <a:ext cx="2052735" cy="771513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7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555498" rtl="0" eaLnBrk="1" fontAlgn="auto" latinLnBrk="0" hangingPunct="1">
              <a:lnSpc>
                <a:spcPct val="90000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44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98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701" b="1" smtClean="0"/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4" y="174960"/>
            <a:ext cx="4052221" cy="952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  <a:latin typeface="+mj-lt"/>
              </a:defRPr>
            </a:lvl1pPr>
            <a:lvl2pPr marL="277749" indent="0">
              <a:buNone/>
              <a:defRPr sz="851"/>
            </a:lvl2pPr>
            <a:lvl3pPr marL="555498" indent="0">
              <a:buNone/>
              <a:defRPr sz="729"/>
            </a:lvl3pPr>
            <a:lvl4pPr marL="833247" indent="0">
              <a:buNone/>
              <a:defRPr sz="608"/>
            </a:lvl4pPr>
            <a:lvl5pPr marL="1110996" indent="0">
              <a:buNone/>
              <a:defRPr sz="608"/>
            </a:lvl5pPr>
            <a:lvl6pPr marL="1388745" indent="0">
              <a:buNone/>
              <a:defRPr sz="608"/>
            </a:lvl6pPr>
            <a:lvl7pPr marL="1666494" indent="0">
              <a:buNone/>
              <a:defRPr sz="608"/>
            </a:lvl7pPr>
            <a:lvl8pPr marL="1944243" indent="0">
              <a:buNone/>
              <a:defRPr sz="608"/>
            </a:lvl8pPr>
            <a:lvl9pPr marL="2221992" indent="0">
              <a:buNone/>
              <a:defRPr sz="608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2510365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15" r:id="rId17"/>
    <p:sldLayoutId id="2147483716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E519E-C7EA-2842-B5BF-F275DFDF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D3287-E45E-674D-8EE0-992F48241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CB6D-B788-C14C-8F95-4B297BD4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3DC97-D7D1-5846-A607-E12DFFF90AD5}" type="datetimeFigureOut">
              <a:rPr lang="en-FI" smtClean="0"/>
              <a:t>09/06/2023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F885-D330-4E46-A4B1-8B206D0D8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0E1F9-14B0-7C44-AE53-04B301793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7B0B-5F73-D14C-91E6-91A2950D94D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740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1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</p:sldLayoutIdLst>
  <p:hf sldNum="0" hdr="0" ftr="0" dt="0"/>
  <p:txStyles>
    <p:titleStyle>
      <a:lvl1pPr algn="l" defTabSz="68575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5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7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6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2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0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93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0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47" indent="-171438" algn="l" defTabSz="68575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3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9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1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5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2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1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3" orient="horz" pos="33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70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8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6.9.2023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6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3" r:id="rId18"/>
    <p:sldLayoutId id="2147483928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/>
  <p:txStyles>
    <p:titleStyle>
      <a:lvl1pPr algn="ctr" defTabSz="411565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565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565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565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565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565" algn="ctr" defTabSz="41156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3129" algn="ctr" defTabSz="41156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694" algn="ctr" defTabSz="41156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6258" algn="ctr" defTabSz="411565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674" indent="-308674" algn="l" defTabSz="41156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793" indent="-257227" algn="l" defTabSz="41156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911" indent="-205783" algn="l" defTabSz="41156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476" indent="-205783" algn="l" defTabSz="41156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2041" indent="-205783" algn="l" defTabSz="41156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606" indent="-205783" algn="l" defTabSz="4115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5171" indent="-205783" algn="l" defTabSz="4115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734" indent="-205783" algn="l" defTabSz="4115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8299" indent="-205783" algn="l" defTabSz="41156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565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129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694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6258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823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388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952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517" algn="l" defTabSz="41156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9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9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9/6/2023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5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5" r:id="rId17"/>
    <p:sldLayoutId id="2147483906" r:id="rId18"/>
    <p:sldLayoutId id="2147483907" r:id="rId19"/>
    <p:sldLayoutId id="2147483908" r:id="rId20"/>
  </p:sldLayoutIdLst>
  <p:txStyles>
    <p:titleStyle>
      <a:lvl1pPr algn="l" defTabSz="555498" rtl="0" eaLnBrk="1" latinLnBrk="0" hangingPunct="1">
        <a:lnSpc>
          <a:spcPct val="90000"/>
        </a:lnSpc>
        <a:spcBef>
          <a:spcPct val="0"/>
        </a:spcBef>
        <a:buNone/>
        <a:defRPr sz="2673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5" indent="-138875" algn="l" defTabSz="555498" rtl="0" eaLnBrk="1" latinLnBrk="0" hangingPunct="1">
        <a:lnSpc>
          <a:spcPct val="90000"/>
        </a:lnSpc>
        <a:spcBef>
          <a:spcPts val="608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16624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2pPr>
      <a:lvl3pPr marL="694373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72122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4pPr>
      <a:lvl5pPr marL="1249871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5pPr>
      <a:lvl6pPr marL="1527620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6pPr>
      <a:lvl7pPr marL="1805369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7pPr>
      <a:lvl8pPr marL="2083118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8pPr>
      <a:lvl9pPr marL="2360867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1pPr>
      <a:lvl2pPr marL="277749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2pPr>
      <a:lvl3pPr marL="555498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3pPr>
      <a:lvl4pPr marL="833247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5pPr>
      <a:lvl6pPr marL="1388745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6pPr>
      <a:lvl7pPr marL="1666494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7pPr>
      <a:lvl8pPr marL="1944243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8pPr>
      <a:lvl9pPr marL="2221992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7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9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9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9/6/2023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9" r:id="rId19"/>
  </p:sldLayoutIdLst>
  <p:txStyles>
    <p:titleStyle>
      <a:lvl1pPr algn="l" defTabSz="555498" rtl="0" eaLnBrk="1" latinLnBrk="0" hangingPunct="1">
        <a:lnSpc>
          <a:spcPct val="90000"/>
        </a:lnSpc>
        <a:spcBef>
          <a:spcPct val="0"/>
        </a:spcBef>
        <a:buNone/>
        <a:defRPr sz="2673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5" indent="-138875" algn="l" defTabSz="555498" rtl="0" eaLnBrk="1" latinLnBrk="0" hangingPunct="1">
        <a:lnSpc>
          <a:spcPct val="90000"/>
        </a:lnSpc>
        <a:spcBef>
          <a:spcPts val="608"/>
        </a:spcBef>
        <a:buFont typeface="Arial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16624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2pPr>
      <a:lvl3pPr marL="694373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72122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4pPr>
      <a:lvl5pPr marL="1249871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5pPr>
      <a:lvl6pPr marL="1527620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6pPr>
      <a:lvl7pPr marL="1805369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7pPr>
      <a:lvl8pPr marL="2083118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8pPr>
      <a:lvl9pPr marL="2360867" indent="-138875" algn="l" defTabSz="555498" rtl="0" eaLnBrk="1" latinLnBrk="0" hangingPunct="1">
        <a:lnSpc>
          <a:spcPct val="90000"/>
        </a:lnSpc>
        <a:spcBef>
          <a:spcPts val="304"/>
        </a:spcBef>
        <a:buFont typeface="Arial"/>
        <a:buChar char="•"/>
        <a:defRPr sz="10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1pPr>
      <a:lvl2pPr marL="277749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2pPr>
      <a:lvl3pPr marL="555498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3pPr>
      <a:lvl4pPr marL="833247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5pPr>
      <a:lvl6pPr marL="1388745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6pPr>
      <a:lvl7pPr marL="1666494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7pPr>
      <a:lvl8pPr marL="1944243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8pPr>
      <a:lvl9pPr marL="2221992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46CBE-AE72-1B4A-9388-3CA1A8F1F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06" t="1129" r="21005" b="1984"/>
          <a:stretch/>
        </p:blipFill>
        <p:spPr>
          <a:xfrm>
            <a:off x="0" y="-1"/>
            <a:ext cx="9221821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C2928C-0972-3C46-80BB-8560397DDBDB}"/>
              </a:ext>
            </a:extLst>
          </p:cNvPr>
          <p:cNvSpPr/>
          <p:nvPr/>
        </p:nvSpPr>
        <p:spPr>
          <a:xfrm>
            <a:off x="0" y="-7415"/>
            <a:ext cx="4572000" cy="515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FFCD00"/>
              </a:solidFill>
            </a:endParaRPr>
          </a:p>
        </p:txBody>
      </p:sp>
      <p:pic>
        <p:nvPicPr>
          <p:cNvPr id="6" name="Kuva 1">
            <a:extLst>
              <a:ext uri="{FF2B5EF4-FFF2-40B4-BE49-F238E27FC236}">
                <a16:creationId xmlns:a16="http://schemas.microsoft.com/office/drawing/2014/main" id="{FF861126-0747-1948-BAE2-B1D1313E9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0479"/>
            <a:ext cx="1734813" cy="1675605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35371F9-34B0-A046-A95C-3C33F084B596}"/>
              </a:ext>
            </a:extLst>
          </p:cNvPr>
          <p:cNvSpPr txBox="1">
            <a:spLocks/>
          </p:cNvSpPr>
          <p:nvPr/>
        </p:nvSpPr>
        <p:spPr>
          <a:xfrm>
            <a:off x="456497" y="1198919"/>
            <a:ext cx="3316993" cy="663264"/>
          </a:xfrm>
          <a:prstGeom prst="rect">
            <a:avLst/>
          </a:prstGeom>
        </p:spPr>
        <p:txBody>
          <a:bodyPr lIns="0" rIns="0" anchor="b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200"/>
              </a:lnSpc>
            </a:pPr>
            <a:r>
              <a:rPr lang="en-FI" sz="5200">
                <a:solidFill>
                  <a:schemeClr val="tx1"/>
                </a:solidFill>
              </a:rPr>
              <a:t>Aalto University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6DC7A70-38F4-ED4A-AF60-1F90351322CE}"/>
              </a:ext>
            </a:extLst>
          </p:cNvPr>
          <p:cNvSpPr txBox="1">
            <a:spLocks/>
          </p:cNvSpPr>
          <p:nvPr/>
        </p:nvSpPr>
        <p:spPr>
          <a:xfrm>
            <a:off x="470104" y="2214782"/>
            <a:ext cx="3255229" cy="914929"/>
          </a:xfrm>
          <a:prstGeom prst="rect">
            <a:avLst/>
          </a:prstGeom>
          <a:ln w="12700">
            <a:noFill/>
          </a:ln>
        </p:spPr>
        <p:txBody>
          <a:bodyPr lIns="0" tIns="45720" rIns="0" bIns="4572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2800" b="1" i="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>
                <a:solidFill>
                  <a:schemeClr val="tx1"/>
                </a:solidFill>
                <a:latin typeface="arial"/>
                <a:cs typeface="arial"/>
              </a:rPr>
              <a:t>Shaping a </a:t>
            </a:r>
            <a:r>
              <a:rPr lang="en-FI" dirty="0">
                <a:ln w="9525"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sustainable</a:t>
            </a:r>
            <a:r>
              <a:rPr lang="en-FI">
                <a:solidFill>
                  <a:schemeClr val="tx1"/>
                </a:solidFill>
                <a:latin typeface="arial"/>
                <a:cs typeface="arial"/>
              </a:rPr>
              <a:t> future</a:t>
            </a:r>
            <a:endParaRPr lang="en-FI">
              <a:solidFill>
                <a:schemeClr val="tx1"/>
              </a:solidFill>
            </a:endParaRPr>
          </a:p>
        </p:txBody>
      </p:sp>
      <p:cxnSp>
        <p:nvCxnSpPr>
          <p:cNvPr id="19" name="Suora yhdysviiva 6">
            <a:extLst>
              <a:ext uri="{FF2B5EF4-FFF2-40B4-BE49-F238E27FC236}">
                <a16:creationId xmlns:a16="http://schemas.microsoft.com/office/drawing/2014/main" id="{0F71724B-68F0-C44C-94C5-D43126F87D9A}"/>
              </a:ext>
            </a:extLst>
          </p:cNvPr>
          <p:cNvCxnSpPr>
            <a:cxnSpLocks/>
          </p:cNvCxnSpPr>
          <p:nvPr/>
        </p:nvCxnSpPr>
        <p:spPr>
          <a:xfrm>
            <a:off x="479356" y="1952524"/>
            <a:ext cx="379683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F4B871E-287A-DE45-9A53-401081474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0" y="3471009"/>
            <a:ext cx="1734813" cy="1679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3FB17-E9F9-6088-2BA6-3698684903F1}"/>
              </a:ext>
            </a:extLst>
          </p:cNvPr>
          <p:cNvSpPr txBox="1"/>
          <p:nvPr/>
        </p:nvSpPr>
        <p:spPr>
          <a:xfrm>
            <a:off x="10301407" y="8164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FE896-042F-99E8-ECBB-81E9F9A60319}"/>
              </a:ext>
            </a:extLst>
          </p:cNvPr>
          <p:cNvSpPr txBox="1"/>
          <p:nvPr/>
        </p:nvSpPr>
        <p:spPr>
          <a:xfrm>
            <a:off x="1781113" y="3761267"/>
            <a:ext cx="2668665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Petri Suomala</a:t>
            </a:r>
          </a:p>
          <a:p>
            <a:r>
              <a:rPr lang="en-US" dirty="0">
                <a:cs typeface="Arial"/>
              </a:rPr>
              <a:t>Vice President, education</a:t>
            </a:r>
          </a:p>
          <a:p>
            <a:r>
              <a:rPr lang="en-US" dirty="0">
                <a:cs typeface="Arial"/>
              </a:rPr>
              <a:t>8 September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0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4485EA6-2C9D-C845-9803-7C1AA3380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1" t="10035" r="19496" b="11734"/>
          <a:stretch/>
        </p:blipFill>
        <p:spPr bwMode="auto">
          <a:xfrm>
            <a:off x="457200" y="-2501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B27C2-8E90-0243-B896-23E9D8EF2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74" y="169076"/>
            <a:ext cx="4443035" cy="543237"/>
          </a:xfrm>
          <a:noFill/>
          <a:ln>
            <a:noFill/>
          </a:ln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sz="2880" dirty="0">
                <a:ln w="12700">
                  <a:noFill/>
                </a:ln>
              </a:rPr>
              <a:t>Merger of three </a:t>
            </a:r>
            <a:r>
              <a:rPr lang="en-GB" sz="2880" dirty="0">
                <a:ln w="9525">
                  <a:noFill/>
                </a:ln>
              </a:rPr>
              <a:t>leading</a:t>
            </a:r>
            <a:r>
              <a:rPr lang="en-GB" sz="2880" dirty="0">
                <a:ln w="12700">
                  <a:noFill/>
                </a:ln>
              </a:rPr>
              <a:t> Finnish universities</a:t>
            </a:r>
          </a:p>
        </p:txBody>
      </p:sp>
      <p:pic>
        <p:nvPicPr>
          <p:cNvPr id="6" name="Kuva 9">
            <a:extLst>
              <a:ext uri="{FF2B5EF4-FFF2-40B4-BE49-F238E27FC236}">
                <a16:creationId xmlns:a16="http://schemas.microsoft.com/office/drawing/2014/main" id="{BBE31513-AADD-044B-9CC8-35734F9D3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3" y="4268213"/>
            <a:ext cx="1969868" cy="856800"/>
          </a:xfrm>
          <a:prstGeom prst="rect">
            <a:avLst/>
          </a:prstGeom>
        </p:spPr>
      </p:pic>
      <p:sp>
        <p:nvSpPr>
          <p:cNvPr id="19" name="Oval 16">
            <a:extLst>
              <a:ext uri="{FF2B5EF4-FFF2-40B4-BE49-F238E27FC236}">
                <a16:creationId xmlns:a16="http://schemas.microsoft.com/office/drawing/2014/main" id="{69BE99E5-7A49-EF4D-9FB5-7A5BE37E829B}"/>
              </a:ext>
            </a:extLst>
          </p:cNvPr>
          <p:cNvSpPr/>
          <p:nvPr/>
        </p:nvSpPr>
        <p:spPr>
          <a:xfrm>
            <a:off x="1212451" y="1399505"/>
            <a:ext cx="951114" cy="9868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571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/>
              </a:rPr>
              <a:t>1849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D26B2391-707D-4A49-8C11-894C65B17924}"/>
              </a:ext>
            </a:extLst>
          </p:cNvPr>
          <p:cNvSpPr/>
          <p:nvPr/>
        </p:nvSpPr>
        <p:spPr>
          <a:xfrm>
            <a:off x="1688016" y="2300787"/>
            <a:ext cx="982119" cy="9868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571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/>
              </a:rPr>
              <a:t>1871</a:t>
            </a: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434FBE5C-63A9-804F-BFF5-246BA9C428AE}"/>
              </a:ext>
            </a:extLst>
          </p:cNvPr>
          <p:cNvSpPr/>
          <p:nvPr/>
        </p:nvSpPr>
        <p:spPr>
          <a:xfrm>
            <a:off x="2204612" y="3183858"/>
            <a:ext cx="1014446" cy="9868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571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/>
              </a:rPr>
              <a:t>1911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94B1A7-B3BB-4649-B2C3-256CE3637431}"/>
              </a:ext>
            </a:extLst>
          </p:cNvPr>
          <p:cNvCxnSpPr>
            <a:cxnSpLocks/>
          </p:cNvCxnSpPr>
          <p:nvPr/>
        </p:nvCxnSpPr>
        <p:spPr>
          <a:xfrm>
            <a:off x="2022565" y="2024319"/>
            <a:ext cx="411202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6">
            <a:extLst>
              <a:ext uri="{FF2B5EF4-FFF2-40B4-BE49-F238E27FC236}">
                <a16:creationId xmlns:a16="http://schemas.microsoft.com/office/drawing/2014/main" id="{4992A669-6ED3-C445-8B2B-AED131AE83F4}"/>
              </a:ext>
            </a:extLst>
          </p:cNvPr>
          <p:cNvCxnSpPr>
            <a:cxnSpLocks/>
          </p:cNvCxnSpPr>
          <p:nvPr/>
        </p:nvCxnSpPr>
        <p:spPr>
          <a:xfrm>
            <a:off x="3115778" y="3766181"/>
            <a:ext cx="336432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70EB1D09-4EF4-DD47-9433-2FF852E920B2}"/>
              </a:ext>
            </a:extLst>
          </p:cNvPr>
          <p:cNvSpPr txBox="1">
            <a:spLocks/>
          </p:cNvSpPr>
          <p:nvPr/>
        </p:nvSpPr>
        <p:spPr>
          <a:xfrm>
            <a:off x="3221985" y="3082407"/>
            <a:ext cx="4610722" cy="765322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31458" rtl="0" eaLnBrk="0" fontAlgn="base" latinLnBrk="0" hangingPunct="0">
              <a:lnSpc>
                <a:spcPts val="18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Helsinki School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of Economics 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0B05C672-A0AC-A147-B717-CEB8D1AC45FE}"/>
              </a:ext>
            </a:extLst>
          </p:cNvPr>
          <p:cNvSpPr txBox="1">
            <a:spLocks/>
          </p:cNvSpPr>
          <p:nvPr/>
        </p:nvSpPr>
        <p:spPr>
          <a:xfrm>
            <a:off x="2690908" y="2151721"/>
            <a:ext cx="5141803" cy="72941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1488" rtl="0" eaLnBrk="0" fontAlgn="base" latinLnBrk="0" hangingPunct="0">
              <a:lnSpc>
                <a:spcPts val="189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</a:rPr>
              <a:t>University of Art </a:t>
            </a:r>
          </a:p>
          <a:p>
            <a:pPr marL="0" marR="0" lvl="0" indent="0" algn="l" defTabSz="571488" rtl="0" eaLnBrk="0" fontAlgn="base" latinLnBrk="0" hangingPunct="0">
              <a:lnSpc>
                <a:spcPts val="189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</a:rPr>
              <a:t>and Design Helsinki 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26CEFE2E-9794-F746-B3BD-EAEF627270BB}"/>
              </a:ext>
            </a:extLst>
          </p:cNvPr>
          <p:cNvSpPr txBox="1">
            <a:spLocks/>
          </p:cNvSpPr>
          <p:nvPr/>
        </p:nvSpPr>
        <p:spPr>
          <a:xfrm>
            <a:off x="2153591" y="1266160"/>
            <a:ext cx="4773860" cy="84556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31458" rtl="0" eaLnBrk="0" fontAlgn="base" latinLnBrk="0" hangingPunct="0">
              <a:lnSpc>
                <a:spcPts val="18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</a:rPr>
              <a:t>Helsinki University </a:t>
            </a:r>
          </a:p>
          <a:p>
            <a:pPr marL="0" marR="0" lvl="0" indent="0" algn="l" defTabSz="231458" rtl="0" eaLnBrk="0" fontAlgn="base" latinLnBrk="0" hangingPunct="0">
              <a:lnSpc>
                <a:spcPts val="18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</a:rPr>
              <a:t>of Technology </a:t>
            </a:r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86405750-5580-E741-B1DE-7FEFDE2AC837}"/>
              </a:ext>
            </a:extLst>
          </p:cNvPr>
          <p:cNvSpPr/>
          <p:nvPr/>
        </p:nvSpPr>
        <p:spPr>
          <a:xfrm>
            <a:off x="5805529" y="1644902"/>
            <a:ext cx="2262670" cy="226267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1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11" b="0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BDDAE3C3-0194-B347-A3A6-688FA6DEA73D}"/>
              </a:ext>
            </a:extLst>
          </p:cNvPr>
          <p:cNvSpPr txBox="1"/>
          <p:nvPr/>
        </p:nvSpPr>
        <p:spPr>
          <a:xfrm>
            <a:off x="6220313" y="2789074"/>
            <a:ext cx="14532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231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Georgia" charset="0"/>
                <a:cs typeface="Georgia" charset="0"/>
              </a:rPr>
              <a:t>2010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5DCAF592-EE54-6242-9EF0-DCBD25B7957D}"/>
              </a:ext>
            </a:extLst>
          </p:cNvPr>
          <p:cNvSpPr txBox="1">
            <a:spLocks/>
          </p:cNvSpPr>
          <p:nvPr/>
        </p:nvSpPr>
        <p:spPr>
          <a:xfrm>
            <a:off x="6236546" y="2077315"/>
            <a:ext cx="1544513" cy="72941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71488" rtl="0" eaLnBrk="0" fontAlgn="base" latinLnBrk="0" hangingPunct="0">
              <a:lnSpc>
                <a:spcPts val="19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Aalto</a:t>
            </a:r>
          </a:p>
          <a:p>
            <a:pPr marL="0" marR="0" lvl="0" indent="0" algn="l" defTabSz="571488" rtl="0" eaLnBrk="0" fontAlgn="base" latinLnBrk="0" hangingPunct="0">
              <a:lnSpc>
                <a:spcPts val="19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</a:rPr>
              <a:t>University</a:t>
            </a:r>
          </a:p>
        </p:txBody>
      </p:sp>
      <p:cxnSp>
        <p:nvCxnSpPr>
          <p:cNvPr id="35" name="Straight Connector 24">
            <a:extLst>
              <a:ext uri="{FF2B5EF4-FFF2-40B4-BE49-F238E27FC236}">
                <a16:creationId xmlns:a16="http://schemas.microsoft.com/office/drawing/2014/main" id="{BADD6F43-D35B-D148-BBF5-3508D00D44DA}"/>
              </a:ext>
            </a:extLst>
          </p:cNvPr>
          <p:cNvCxnSpPr>
            <a:cxnSpLocks/>
          </p:cNvCxnSpPr>
          <p:nvPr/>
        </p:nvCxnSpPr>
        <p:spPr>
          <a:xfrm>
            <a:off x="2569220" y="2847670"/>
            <a:ext cx="4952591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A42F684-2829-4C4F-9F67-1A4D18B25ED8}"/>
              </a:ext>
            </a:extLst>
          </p:cNvPr>
          <p:cNvSpPr txBox="1"/>
          <p:nvPr/>
        </p:nvSpPr>
        <p:spPr>
          <a:xfrm>
            <a:off x="5457587" y="3981979"/>
            <a:ext cx="3102431" cy="1121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1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Founders</a:t>
            </a:r>
            <a:r>
              <a:rPr kumimoji="0" lang="fi-FI" sz="8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of Finland </a:t>
            </a: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Confederation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Finnish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Industries</a:t>
            </a:r>
            <a:endParaRPr kumimoji="0" lang="fi-FI" sz="8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TT Foundation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Industries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Finland</a:t>
            </a: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Industries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Finland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Centennial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Foundation</a:t>
            </a: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Academic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Engineers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Architects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Finland TEK</a:t>
            </a: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 for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</a:t>
            </a:r>
            <a:endParaRPr kumimoji="0" lang="fi-FI" sz="8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08610" marR="0" lvl="0" indent="-308610" algn="l" defTabSz="222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Finnish</a:t>
            </a:r>
            <a:r>
              <a:rPr kumimoji="0" lang="fi-FI" sz="8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Business School </a:t>
            </a:r>
            <a:r>
              <a:rPr kumimoji="0" lang="fi-FI" sz="81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Graduates</a:t>
            </a:r>
            <a:endParaRPr kumimoji="0" lang="fi-FI" sz="81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07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A30E41-DEC8-A146-82F6-0717A6DB3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32" r="20241"/>
          <a:stretch/>
        </p:blipFill>
        <p:spPr>
          <a:xfrm>
            <a:off x="-1" y="-2263"/>
            <a:ext cx="4572001" cy="51435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EC353-12BD-2E43-9021-4ACD2C1C0B4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022397" y="418178"/>
            <a:ext cx="3897888" cy="1883619"/>
          </a:xfrm>
          <a:noFill/>
          <a:ln>
            <a:noFill/>
          </a:ln>
        </p:spPr>
        <p:txBody>
          <a:bodyPr/>
          <a:lstStyle/>
          <a:p>
            <a:pPr>
              <a:lnSpc>
                <a:spcPts val="4200"/>
              </a:lnSpc>
            </a:pPr>
            <a:r>
              <a:rPr lang="en-FI">
                <a:ln w="12700">
                  <a:noFill/>
                </a:ln>
                <a:solidFill>
                  <a:schemeClr val="tx1"/>
                </a:solidFill>
              </a:rPr>
              <a:t>Our community in numbers</a:t>
            </a:r>
            <a:endParaRPr lang="en-FI">
              <a:solidFill>
                <a:schemeClr val="tx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55EBC69-D43F-6549-830A-7E1816E8C2C0}"/>
              </a:ext>
            </a:extLst>
          </p:cNvPr>
          <p:cNvSpPr txBox="1">
            <a:spLocks/>
          </p:cNvSpPr>
          <p:nvPr/>
        </p:nvSpPr>
        <p:spPr>
          <a:xfrm>
            <a:off x="5115361" y="1996515"/>
            <a:ext cx="2803055" cy="18836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year our students earn about </a:t>
            </a: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</a:t>
            </a:r>
            <a:r>
              <a:rPr kumimoji="0" lang="en-GB" sz="1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doctoral degrees,</a:t>
            </a: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1 900</a:t>
            </a:r>
            <a:r>
              <a:rPr kumimoji="0" lang="en-GB" sz="1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master’s degrees, </a:t>
            </a: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1 500</a:t>
            </a:r>
            <a:r>
              <a:rPr kumimoji="0" lang="en-GB" sz="1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bachelor’s degrees and</a:t>
            </a: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</a:t>
            </a:r>
            <a:r>
              <a:rPr kumimoji="0" lang="en-GB" sz="1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MBA and EMBA certificates.</a:t>
            </a: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</a:t>
            </a: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</a:t>
            </a: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88816DD-379E-FA41-AC2B-3B107A956E2A}"/>
              </a:ext>
            </a:extLst>
          </p:cNvPr>
          <p:cNvSpPr/>
          <p:nvPr/>
        </p:nvSpPr>
        <p:spPr>
          <a:xfrm>
            <a:off x="1123655" y="563493"/>
            <a:ext cx="2302281" cy="169794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E898318-A297-F44F-872C-0FFDCE0BA641}"/>
              </a:ext>
            </a:extLst>
          </p:cNvPr>
          <p:cNvSpPr txBox="1">
            <a:spLocks/>
          </p:cNvSpPr>
          <p:nvPr/>
        </p:nvSpPr>
        <p:spPr>
          <a:xfrm>
            <a:off x="1280448" y="1047857"/>
            <a:ext cx="2145488" cy="96669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3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13 000</a:t>
            </a:r>
          </a:p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full-time equivalent degree students</a:t>
            </a:r>
          </a:p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i-FI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D927F27-B888-E244-BD8A-B34F2A17346C}"/>
              </a:ext>
            </a:extLst>
          </p:cNvPr>
          <p:cNvSpPr/>
          <p:nvPr/>
        </p:nvSpPr>
        <p:spPr>
          <a:xfrm>
            <a:off x="1123655" y="2474238"/>
            <a:ext cx="2302281" cy="180642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19238B-D95C-434D-9C44-C20D79DD20B9}"/>
              </a:ext>
            </a:extLst>
          </p:cNvPr>
          <p:cNvSpPr txBox="1">
            <a:spLocks/>
          </p:cNvSpPr>
          <p:nvPr/>
        </p:nvSpPr>
        <p:spPr>
          <a:xfrm>
            <a:off x="1280448" y="2649164"/>
            <a:ext cx="2489375" cy="96669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3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21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staff of more than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GB" sz="1400" b="1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which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are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professors. Share of international academic faculty is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48%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Kuva 9">
            <a:extLst>
              <a:ext uri="{FF2B5EF4-FFF2-40B4-BE49-F238E27FC236}">
                <a16:creationId xmlns:a16="http://schemas.microsoft.com/office/drawing/2014/main" id="{0A41DC12-F141-1544-B28A-50D0566C6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960"/>
            <a:ext cx="1969868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F21AA5-03DE-7A48-9136-4C6209081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0" t="1135" r="40243"/>
          <a:stretch/>
        </p:blipFill>
        <p:spPr>
          <a:xfrm flipH="1">
            <a:off x="5029200" y="0"/>
            <a:ext cx="4114800" cy="5143501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EC353-12BD-2E43-9021-4ACD2C1C0B4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51319" y="387291"/>
            <a:ext cx="3977063" cy="1883619"/>
          </a:xfrm>
          <a:noFill/>
          <a:ln>
            <a:noFill/>
          </a:ln>
        </p:spPr>
        <p:txBody>
          <a:bodyPr/>
          <a:lstStyle/>
          <a:p>
            <a:pPr>
              <a:lnSpc>
                <a:spcPts val="4200"/>
              </a:lnSpc>
            </a:pPr>
            <a:r>
              <a:rPr lang="en-FI">
                <a:ln w="12700">
                  <a:noFill/>
                </a:ln>
                <a:solidFill>
                  <a:schemeClr val="tx1"/>
                </a:solidFill>
              </a:rPr>
              <a:t>Our purpose: Shaping a </a:t>
            </a:r>
            <a:r>
              <a:rPr lang="en-FI">
                <a:ln w="12700">
                  <a:noFill/>
                </a:ln>
              </a:rPr>
              <a:t>sustainable</a:t>
            </a:r>
            <a:r>
              <a:rPr lang="en-FI">
                <a:ln w="12700">
                  <a:noFill/>
                </a:ln>
                <a:solidFill>
                  <a:schemeClr val="tx1"/>
                </a:solidFill>
              </a:rPr>
              <a:t> future</a:t>
            </a:r>
            <a:endParaRPr lang="en-FI">
              <a:solidFill>
                <a:schemeClr val="tx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55EBC69-D43F-6549-830A-7E1816E8C2C0}"/>
              </a:ext>
            </a:extLst>
          </p:cNvPr>
          <p:cNvSpPr txBox="1">
            <a:spLocks/>
          </p:cNvSpPr>
          <p:nvPr/>
        </p:nvSpPr>
        <p:spPr>
          <a:xfrm>
            <a:off x="788105" y="2699602"/>
            <a:ext cx="3483337" cy="1527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GB" sz="1400" b="0">
                <a:ln w="12700">
                  <a:noFill/>
                </a:ln>
                <a:solidFill>
                  <a:schemeClr val="tx1"/>
                </a:solidFill>
              </a:rPr>
              <a:t>​</a:t>
            </a:r>
            <a:r>
              <a:rPr lang="en-US" sz="1400" b="0">
                <a:ln w="12700">
                  <a:noFill/>
                </a:ln>
                <a:solidFill>
                  <a:schemeClr val="tx1"/>
                </a:solidFill>
              </a:rPr>
              <a:t>Aalto University is founded on high-quality research, education, impact as well as shared values of responsibility, courage and collaboration. ​</a:t>
            </a:r>
          </a:p>
          <a:p>
            <a:pPr>
              <a:lnSpc>
                <a:spcPts val="1600"/>
              </a:lnSpc>
            </a:pPr>
            <a:r>
              <a:rPr lang="en-US" sz="1400" b="0">
                <a:ln w="12700">
                  <a:noFill/>
                </a:ln>
                <a:solidFill>
                  <a:schemeClr val="tx1"/>
                </a:solidFill>
              </a:rPr>
              <a:t>We solve global challenges by bringing talent together across science, art, technology, and business. ​</a:t>
            </a:r>
          </a:p>
        </p:txBody>
      </p:sp>
    </p:spTree>
    <p:extLst>
      <p:ext uri="{BB962C8B-B14F-4D97-AF65-F5344CB8AC3E}">
        <p14:creationId xmlns:p14="http://schemas.microsoft.com/office/powerpoint/2010/main" val="13165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63D3E5-8372-44E1-9B97-9BA591E5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09" y="195775"/>
            <a:ext cx="8038823" cy="47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5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282782-93E9-A54B-9A48-6476B60EAE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3743"/>
            <a:ext cx="1770105" cy="749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4AEDF-8A5D-6F48-97F9-B9D6D7DAEAFC}"/>
              </a:ext>
            </a:extLst>
          </p:cNvPr>
          <p:cNvSpPr txBox="1"/>
          <p:nvPr/>
        </p:nvSpPr>
        <p:spPr>
          <a:xfrm>
            <a:off x="151746" y="155684"/>
            <a:ext cx="803296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i-FI" sz="3600" b="1">
                <a:latin typeface="Arial"/>
                <a:cs typeface="Arial"/>
              </a:rPr>
              <a:t>Excellence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lang="fi-FI" sz="3600" b="1">
                <a:latin typeface="Arial"/>
                <a:cs typeface="Arial"/>
              </a:rPr>
              <a:t>all key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i-FI" sz="3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research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i-FI" sz="3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areas</a:t>
            </a:r>
            <a:endParaRPr kumimoji="0" lang="en-FI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999A93E-EA3D-45C0-8DD1-3E8BC5B1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00" y="1360734"/>
            <a:ext cx="2835000" cy="2835000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1A2B3503-AB97-4DAF-BC39-D6868444E0F7}"/>
              </a:ext>
            </a:extLst>
          </p:cNvPr>
          <p:cNvSpPr/>
          <p:nvPr/>
        </p:nvSpPr>
        <p:spPr>
          <a:xfrm>
            <a:off x="287435" y="1634482"/>
            <a:ext cx="2743514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QS: </a:t>
            </a: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Architecture &amp; built environments 4</a:t>
            </a:r>
            <a:r>
              <a: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</a:t>
            </a:r>
            <a:r>
              <a: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</a:t>
            </a:r>
            <a:r>
              <a: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ShanghaiRanking: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Marine/Ocean Engineering </a:t>
            </a:r>
            <a:r>
              <a: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</a:t>
            </a:r>
            <a:r>
              <a: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</a:t>
            </a:r>
            <a:r>
              <a: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FI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E4AEAF89-27D8-40C8-B058-6F052C8F0A37}"/>
              </a:ext>
            </a:extLst>
          </p:cNvPr>
          <p:cNvSpPr txBox="1"/>
          <p:nvPr/>
        </p:nvSpPr>
        <p:spPr>
          <a:xfrm>
            <a:off x="292231" y="1189078"/>
            <a:ext cx="31607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Human-centred living</a:t>
            </a:r>
          </a:p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environments</a:t>
            </a:r>
            <a:endParaRPr kumimoji="0" lang="en-FI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2A7BBBF-77F7-4AE9-AAD9-366654F56615}"/>
              </a:ext>
            </a:extLst>
          </p:cNvPr>
          <p:cNvSpPr/>
          <p:nvPr/>
        </p:nvSpPr>
        <p:spPr>
          <a:xfrm>
            <a:off x="287435" y="2726295"/>
            <a:ext cx="2623619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ShanghaiRanking</a:t>
            </a: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technology 201-300 (2021: 101–150)</a:t>
            </a:r>
            <a:endParaRPr kumimoji="0" lang="en-FI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AC8692A9-273A-4A25-8475-943262473D02}"/>
              </a:ext>
            </a:extLst>
          </p:cNvPr>
          <p:cNvSpPr txBox="1"/>
          <p:nvPr/>
        </p:nvSpPr>
        <p:spPr>
          <a:xfrm>
            <a:off x="292231" y="2474254"/>
            <a:ext cx="2623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and wellbeing</a:t>
            </a:r>
            <a:endParaRPr kumimoji="0" lang="en-FI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5EA5D6F-FF08-4814-8C2D-8E0B062CCBE3}"/>
              </a:ext>
            </a:extLst>
          </p:cNvPr>
          <p:cNvSpPr/>
          <p:nvPr/>
        </p:nvSpPr>
        <p:spPr>
          <a:xfrm>
            <a:off x="287434" y="3651146"/>
            <a:ext cx="316554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ShanghaiRanking</a:t>
            </a: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Electrical &amp; electronic engineering 76-100 (2021: 101-150)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QS: </a:t>
            </a: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Electrical &amp; electronic engineering 104 (2022: 97)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News: </a:t>
            </a: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Electrical &amp; electronic engineering 97 (2021: 92)</a:t>
            </a:r>
            <a:endParaRPr kumimoji="0" lang="en-FI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1578E074-DB11-49B1-A805-0BC9FF1A87A1}"/>
              </a:ext>
            </a:extLst>
          </p:cNvPr>
          <p:cNvSpPr txBox="1"/>
          <p:nvPr/>
        </p:nvSpPr>
        <p:spPr>
          <a:xfrm>
            <a:off x="289208" y="3400303"/>
            <a:ext cx="2835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energy solutions</a:t>
            </a:r>
            <a:endParaRPr kumimoji="0" lang="en-FI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FABF10D7-120A-4F4E-B895-C8C5200646EC}"/>
              </a:ext>
            </a:extLst>
          </p:cNvPr>
          <p:cNvSpPr/>
          <p:nvPr/>
        </p:nvSpPr>
        <p:spPr>
          <a:xfrm>
            <a:off x="6180994" y="1161882"/>
            <a:ext cx="28350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ShanghaiRanking</a:t>
            </a: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Telecommunication engineering 51-75 (2021: 40)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Computer science &amp; engineering 51–75 (2021: 51–75)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News: </a:t>
            </a: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Computer science 71 (2021: 68)</a:t>
            </a:r>
            <a:endParaRPr kumimoji="0" lang="en-FI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AC46D3B3-2313-4F0D-A9F3-96ABD5A703B0}"/>
              </a:ext>
            </a:extLst>
          </p:cNvPr>
          <p:cNvSpPr txBox="1"/>
          <p:nvPr/>
        </p:nvSpPr>
        <p:spPr>
          <a:xfrm>
            <a:off x="6180994" y="934576"/>
            <a:ext cx="19351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ICT and digitalisation</a:t>
            </a:r>
            <a:endParaRPr kumimoji="0" lang="en-FI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2D878697-7B70-4E83-9214-5CB3A670EBBC}"/>
              </a:ext>
            </a:extLst>
          </p:cNvPr>
          <p:cNvSpPr/>
          <p:nvPr/>
        </p:nvSpPr>
        <p:spPr>
          <a:xfrm>
            <a:off x="6180994" y="2372353"/>
            <a:ext cx="2743514" cy="22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QS: </a:t>
            </a: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 &amp; design 6 (2022: 6)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CAF4CF70-BC96-4B38-9FDB-D46A3CB3CD9E}"/>
              </a:ext>
            </a:extLst>
          </p:cNvPr>
          <p:cNvSpPr txBox="1"/>
          <p:nvPr/>
        </p:nvSpPr>
        <p:spPr>
          <a:xfrm>
            <a:off x="6180994" y="1949665"/>
            <a:ext cx="18004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Arts and design </a:t>
            </a:r>
          </a:p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 building</a:t>
            </a:r>
            <a:endParaRPr kumimoji="0" lang="en-FI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EE2EEEF8-CCD6-4ED7-B8BD-49FB220DC85F}"/>
              </a:ext>
            </a:extLst>
          </p:cNvPr>
          <p:cNvSpPr/>
          <p:nvPr/>
        </p:nvSpPr>
        <p:spPr>
          <a:xfrm>
            <a:off x="6180994" y="3228722"/>
            <a:ext cx="2743514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QS: </a:t>
            </a: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 sciences 80 (2022: 95)</a:t>
            </a:r>
            <a:endParaRPr kumimoji="0" lang="en-GB" sz="85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News: </a:t>
            </a: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Polymer Science 65 (2021: 54)</a:t>
            </a:r>
            <a:endParaRPr kumimoji="0" lang="en-FI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02EC616B-21E5-4DBD-87F8-3B3E01139DE7}"/>
              </a:ext>
            </a:extLst>
          </p:cNvPr>
          <p:cNvSpPr txBox="1"/>
          <p:nvPr/>
        </p:nvSpPr>
        <p:spPr>
          <a:xfrm>
            <a:off x="6180994" y="2782542"/>
            <a:ext cx="23391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 and sustainable </a:t>
            </a:r>
          </a:p>
          <a:p>
            <a:pPr marL="0" marR="0" lvl="0" indent="0" algn="l" defTabSz="6858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natural resources</a:t>
            </a:r>
            <a:endParaRPr kumimoji="0" lang="en-FI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FD1A18C2-F8C3-4518-901D-7C5653FDA3B0}"/>
              </a:ext>
            </a:extLst>
          </p:cNvPr>
          <p:cNvSpPr/>
          <p:nvPr/>
        </p:nvSpPr>
        <p:spPr>
          <a:xfrm>
            <a:off x="6180994" y="4130393"/>
            <a:ext cx="2743514" cy="48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ShanghaiRanking</a:t>
            </a:r>
            <a:r>
              <a:rPr kumimoji="0" lang="en-GB" sz="85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administration 24 (2021: 25)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38 (2021: 31)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9DB6567A-0C63-4030-94D6-C562FF18156C}"/>
              </a:ext>
            </a:extLst>
          </p:cNvPr>
          <p:cNvSpPr txBox="1"/>
          <p:nvPr/>
        </p:nvSpPr>
        <p:spPr>
          <a:xfrm>
            <a:off x="6180994" y="3880522"/>
            <a:ext cx="2367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business dynamics</a:t>
            </a:r>
            <a:endParaRPr kumimoji="0" lang="en-FI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Connector 5">
            <a:extLst>
              <a:ext uri="{FF2B5EF4-FFF2-40B4-BE49-F238E27FC236}">
                <a16:creationId xmlns:a16="http://schemas.microsoft.com/office/drawing/2014/main" id="{5D0F83A1-9C01-416C-B7C4-ECD713AC0E35}"/>
              </a:ext>
            </a:extLst>
          </p:cNvPr>
          <p:cNvCxnSpPr>
            <a:cxnSpLocks/>
          </p:cNvCxnSpPr>
          <p:nvPr/>
        </p:nvCxnSpPr>
        <p:spPr>
          <a:xfrm>
            <a:off x="6242348" y="893314"/>
            <a:ext cx="362255" cy="0"/>
          </a:xfrm>
          <a:prstGeom prst="line">
            <a:avLst/>
          </a:prstGeom>
          <a:ln w="571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8">
            <a:extLst>
              <a:ext uri="{FF2B5EF4-FFF2-40B4-BE49-F238E27FC236}">
                <a16:creationId xmlns:a16="http://schemas.microsoft.com/office/drawing/2014/main" id="{185E301E-38AC-4FD0-B7BE-4D4E39489514}"/>
              </a:ext>
            </a:extLst>
          </p:cNvPr>
          <p:cNvCxnSpPr>
            <a:cxnSpLocks/>
          </p:cNvCxnSpPr>
          <p:nvPr/>
        </p:nvCxnSpPr>
        <p:spPr>
          <a:xfrm>
            <a:off x="6242348" y="3855868"/>
            <a:ext cx="362255" cy="0"/>
          </a:xfrm>
          <a:prstGeom prst="line">
            <a:avLst/>
          </a:prstGeom>
          <a:ln w="571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E268770C-8121-4C6A-B112-8F615765A6F8}"/>
              </a:ext>
            </a:extLst>
          </p:cNvPr>
          <p:cNvCxnSpPr>
            <a:cxnSpLocks/>
          </p:cNvCxnSpPr>
          <p:nvPr/>
        </p:nvCxnSpPr>
        <p:spPr>
          <a:xfrm>
            <a:off x="6242348" y="2731161"/>
            <a:ext cx="362255" cy="0"/>
          </a:xfrm>
          <a:prstGeom prst="line">
            <a:avLst/>
          </a:prstGeom>
          <a:ln w="571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6">
            <a:extLst>
              <a:ext uri="{FF2B5EF4-FFF2-40B4-BE49-F238E27FC236}">
                <a16:creationId xmlns:a16="http://schemas.microsoft.com/office/drawing/2014/main" id="{2FE70EEA-2032-4A80-B4C1-0BB0147AC28D}"/>
              </a:ext>
            </a:extLst>
          </p:cNvPr>
          <p:cNvCxnSpPr>
            <a:cxnSpLocks/>
          </p:cNvCxnSpPr>
          <p:nvPr/>
        </p:nvCxnSpPr>
        <p:spPr>
          <a:xfrm>
            <a:off x="6242348" y="1908621"/>
            <a:ext cx="362255" cy="0"/>
          </a:xfrm>
          <a:prstGeom prst="line">
            <a:avLst/>
          </a:prstGeom>
          <a:ln w="571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">
            <a:extLst>
              <a:ext uri="{FF2B5EF4-FFF2-40B4-BE49-F238E27FC236}">
                <a16:creationId xmlns:a16="http://schemas.microsoft.com/office/drawing/2014/main" id="{DC76B3E7-4C6B-4E48-9692-CCB7911174BD}"/>
              </a:ext>
            </a:extLst>
          </p:cNvPr>
          <p:cNvCxnSpPr>
            <a:cxnSpLocks/>
          </p:cNvCxnSpPr>
          <p:nvPr/>
        </p:nvCxnSpPr>
        <p:spPr>
          <a:xfrm>
            <a:off x="359653" y="1142940"/>
            <a:ext cx="362255" cy="0"/>
          </a:xfrm>
          <a:prstGeom prst="line">
            <a:avLst/>
          </a:prstGeom>
          <a:ln w="571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">
            <a:extLst>
              <a:ext uri="{FF2B5EF4-FFF2-40B4-BE49-F238E27FC236}">
                <a16:creationId xmlns:a16="http://schemas.microsoft.com/office/drawing/2014/main" id="{05637A07-815B-4E0A-9C06-5F0551B523C3}"/>
              </a:ext>
            </a:extLst>
          </p:cNvPr>
          <p:cNvCxnSpPr>
            <a:cxnSpLocks/>
          </p:cNvCxnSpPr>
          <p:nvPr/>
        </p:nvCxnSpPr>
        <p:spPr>
          <a:xfrm>
            <a:off x="364658" y="2442575"/>
            <a:ext cx="362255" cy="0"/>
          </a:xfrm>
          <a:prstGeom prst="line">
            <a:avLst/>
          </a:prstGeom>
          <a:ln w="571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id="{F0BE14BF-1397-405C-B03D-8380A7B571A7}"/>
              </a:ext>
            </a:extLst>
          </p:cNvPr>
          <p:cNvCxnSpPr>
            <a:cxnSpLocks/>
          </p:cNvCxnSpPr>
          <p:nvPr/>
        </p:nvCxnSpPr>
        <p:spPr>
          <a:xfrm>
            <a:off x="359653" y="3371213"/>
            <a:ext cx="362255" cy="0"/>
          </a:xfrm>
          <a:prstGeom prst="line">
            <a:avLst/>
          </a:prstGeom>
          <a:ln w="571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830062C-D34B-405C-815F-14787F83FB65}"/>
              </a:ext>
            </a:extLst>
          </p:cNvPr>
          <p:cNvSpPr txBox="1"/>
          <p:nvPr/>
        </p:nvSpPr>
        <p:spPr>
          <a:xfrm>
            <a:off x="2989228" y="4615414"/>
            <a:ext cx="3165545" cy="4293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4290" tIns="17145" rIns="34290" bIns="1714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THE: </a:t>
            </a:r>
            <a:r>
              <a:rPr kumimoji="0" lang="en-US" sz="85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Most international universities in the world 47 (2021: </a:t>
            </a:r>
            <a:r>
              <a:rPr lang="en-US" sz="855" dirty="0">
                <a:solidFill>
                  <a:srgbClr val="000000"/>
                </a:solidFill>
                <a:latin typeface="Arial"/>
                <a:cs typeface="Calibri"/>
              </a:rPr>
              <a:t>40</a:t>
            </a:r>
            <a:r>
              <a:rPr kumimoji="0" lang="en-US" sz="85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QS: </a:t>
            </a:r>
            <a:r>
              <a:rPr kumimoji="0" lang="en-US" sz="85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Top 50 under 50 (young universities) 9 (2020: 9)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Leiden: </a:t>
            </a:r>
            <a:r>
              <a:rPr kumimoji="0" lang="en-US" sz="85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University-industry collaboration 22 (2021: 21)</a:t>
            </a:r>
          </a:p>
        </p:txBody>
      </p:sp>
    </p:spTree>
    <p:extLst>
      <p:ext uri="{BB962C8B-B14F-4D97-AF65-F5344CB8AC3E}">
        <p14:creationId xmlns:p14="http://schemas.microsoft.com/office/powerpoint/2010/main" val="2137283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6062228-F4F7-5640-B2B5-23E98B0E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"/>
          <a:stretch/>
        </p:blipFill>
        <p:spPr>
          <a:xfrm>
            <a:off x="1" y="-25748"/>
            <a:ext cx="4424401" cy="5168568"/>
          </a:xfrm>
          <a:prstGeom prst="rect">
            <a:avLst/>
          </a:prstGeom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485" y="4231646"/>
            <a:ext cx="1558246" cy="65407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alto University is the most creative and inspiring community for new thinking"/>
          <p:cNvSpPr txBox="1"/>
          <p:nvPr/>
        </p:nvSpPr>
        <p:spPr>
          <a:xfrm>
            <a:off x="4564808" y="1476543"/>
            <a:ext cx="3967778" cy="253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1" tIns="17141" rIns="17141" bIns="17141" anchor="ctr">
            <a:spAutoFit/>
          </a:bodyPr>
          <a:lstStyle/>
          <a:p>
            <a:pPr defTabSz="278515" hangingPunct="0">
              <a:defRPr/>
            </a:pPr>
            <a:r>
              <a:rPr lang="en-US" sz="1012" b="1" kern="0" dirty="0">
                <a:solidFill>
                  <a:prstClr val="black"/>
                </a:solidFill>
                <a:latin typeface="Arial"/>
                <a:cs typeface="Arial"/>
                <a:sym typeface="Helvetica"/>
              </a:rPr>
              <a:t>Focus of development: </a:t>
            </a:r>
            <a:r>
              <a:rPr lang="en-US" sz="1012" kern="0" dirty="0">
                <a:solidFill>
                  <a:prstClr val="black"/>
                </a:solidFill>
                <a:latin typeface="Arial"/>
                <a:cs typeface="Arial"/>
                <a:sym typeface="Helvetica"/>
              </a:rPr>
              <a:t>Future-led learning </a:t>
            </a:r>
            <a:endParaRPr lang="en-US" sz="1012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278515" hangingPunct="0">
              <a:defRPr/>
            </a:pPr>
            <a:r>
              <a:rPr lang="en-US" sz="1012" kern="0" dirty="0">
                <a:solidFill>
                  <a:prstClr val="black"/>
                </a:solidFill>
                <a:latin typeface="Arial"/>
                <a:cs typeface="Arial"/>
                <a:sym typeface="Helvetica"/>
              </a:rPr>
              <a:t> </a:t>
            </a:r>
            <a:br>
              <a:rPr lang="en-US" sz="1012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12" b="1" kern="0" dirty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We take</a:t>
            </a:r>
            <a:r>
              <a:rPr lang="en-US" sz="1012" b="1" kern="0" dirty="0">
                <a:solidFill>
                  <a:prstClr val="black"/>
                </a:solidFill>
                <a:latin typeface="Arial"/>
                <a:cs typeface="Arial"/>
                <a:sym typeface="Helvetica"/>
              </a:rPr>
              <a:t> greater </a:t>
            </a:r>
            <a:r>
              <a:rPr lang="en-US" sz="1012" b="1" kern="0" dirty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societal responsibility in degree education and continuous learning, in and across our key areas. We elevate student experience and quality of learning.</a:t>
            </a:r>
            <a:endParaRPr lang="en-US" sz="1012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278515" hangingPunct="0">
              <a:defRPr/>
            </a:pPr>
            <a:endParaRPr lang="en-US" sz="1012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278515" hangingPunct="0">
              <a:defRPr/>
            </a:pPr>
            <a:r>
              <a:rPr lang="en-US" sz="1012" kern="0" dirty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Actions: </a:t>
            </a:r>
            <a:r>
              <a:rPr lang="en-US" sz="1012" b="1" kern="0" dirty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Renewing educational offering, developing our digital and engaged learning environment, integrating sustainability and multidisciplinary studies into programmes, advancing learning-centricity, focusing on holistic wellbeing</a:t>
            </a:r>
          </a:p>
          <a:p>
            <a:pPr defTabSz="278515" hangingPunct="0">
              <a:defRPr/>
            </a:pPr>
            <a:endParaRPr lang="en-US" sz="1012" b="1" kern="0" dirty="0">
              <a:solidFill>
                <a:srgbClr val="000000"/>
              </a:solidFill>
              <a:latin typeface="Arial"/>
              <a:cs typeface="Arial"/>
              <a:sym typeface="Helvetica"/>
            </a:endParaRPr>
          </a:p>
          <a:p>
            <a:pPr defTabSz="278515" hangingPunct="0">
              <a:defRPr/>
            </a:pPr>
            <a:endParaRPr lang="en-US" sz="1012" b="1" kern="0" dirty="0">
              <a:solidFill>
                <a:srgbClr val="000000"/>
              </a:solidFill>
              <a:latin typeface="Arial"/>
              <a:cs typeface="Arial"/>
              <a:sym typeface="Helvetica"/>
            </a:endParaRPr>
          </a:p>
          <a:p>
            <a:pPr defTabSz="278515" hangingPunct="0">
              <a:defRPr/>
            </a:pPr>
            <a:r>
              <a:rPr lang="en-US" sz="1012" b="1" kern="0" dirty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lifewidelearning.aalto.fi</a:t>
            </a:r>
            <a:endParaRPr lang="en-US" sz="1012" b="1" kern="0" dirty="0">
              <a:solidFill>
                <a:srgbClr val="FF644E"/>
              </a:solidFill>
              <a:latin typeface="Arial"/>
              <a:cs typeface="Arial"/>
              <a:sym typeface="Helvetica"/>
            </a:endParaRPr>
          </a:p>
          <a:p>
            <a:pPr defTabSz="154254" hangingPunct="0">
              <a:defRPr sz="4100" b="1">
                <a:latin typeface="Arial"/>
                <a:ea typeface="Arial"/>
                <a:cs typeface="Arial"/>
                <a:sym typeface="Arial"/>
              </a:defRPr>
            </a:pPr>
            <a:endParaRPr sz="3074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9" name="We Deliver Research Excellence, Making Breakthroughs in…"/>
          <p:cNvSpPr txBox="1"/>
          <p:nvPr/>
        </p:nvSpPr>
        <p:spPr>
          <a:xfrm>
            <a:off x="4564809" y="554844"/>
            <a:ext cx="3837032" cy="65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7141" tIns="17141" rIns="17141" bIns="17141" anchor="ctr">
            <a:spAutoFit/>
          </a:bodyPr>
          <a:lstStyle/>
          <a:p>
            <a:pPr defTabSz="154254" hangingPunct="0">
              <a:defRPr sz="8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024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spark the game changers </a:t>
            </a:r>
          </a:p>
          <a:p>
            <a:pPr defTabSz="154254" hangingPunct="0">
              <a:defRPr sz="8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024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tomorrow</a:t>
            </a:r>
          </a:p>
        </p:txBody>
      </p:sp>
      <p:sp>
        <p:nvSpPr>
          <p:cNvPr id="170" name="Circle"/>
          <p:cNvSpPr/>
          <p:nvPr/>
        </p:nvSpPr>
        <p:spPr>
          <a:xfrm rot="20598940">
            <a:off x="559584" y="364421"/>
            <a:ext cx="1696154" cy="169615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78515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08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156F9-1281-144D-B30D-692B00AD252E}"/>
              </a:ext>
            </a:extLst>
          </p:cNvPr>
          <p:cNvSpPr/>
          <p:nvPr/>
        </p:nvSpPr>
        <p:spPr>
          <a:xfrm>
            <a:off x="577148" y="1055112"/>
            <a:ext cx="1661026" cy="37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78515" hangingPunct="0">
              <a:defRPr/>
            </a:pPr>
            <a:r>
              <a:rPr lang="fi-FI" sz="1822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Education</a:t>
            </a:r>
            <a:endParaRPr lang="en-US" sz="1822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2BCD-CEBB-4A4F-A2C9-B7950D2A1564}"/>
              </a:ext>
            </a:extLst>
          </p:cNvPr>
          <p:cNvCxnSpPr>
            <a:cxnSpLocks/>
          </p:cNvCxnSpPr>
          <p:nvPr/>
        </p:nvCxnSpPr>
        <p:spPr>
          <a:xfrm>
            <a:off x="4572001" y="1397806"/>
            <a:ext cx="473802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278197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2FAEB8B-79E2-9742-9F47-B6751E86AE78}"/>
              </a:ext>
            </a:extLst>
          </p:cNvPr>
          <p:cNvSpPr txBox="1"/>
          <p:nvPr/>
        </p:nvSpPr>
        <p:spPr>
          <a:xfrm>
            <a:off x="656512" y="486720"/>
            <a:ext cx="7638098" cy="974752"/>
          </a:xfrm>
          <a:prstGeom prst="rect">
            <a:avLst/>
          </a:prstGeom>
        </p:spPr>
        <p:txBody>
          <a:bodyPr vert="horz" wrap="square" lIns="0" tIns="5205" rIns="0" bIns="0" rtlCol="0">
            <a:spAutoFit/>
          </a:bodyPr>
          <a:lstStyle/>
          <a:p>
            <a:pPr marL="5205" marR="0" lvl="0" indent="0" algn="l" defTabSz="333299" rtl="0" eaLnBrk="1" fontAlgn="auto" latinLnBrk="0" hangingPunct="1">
              <a:lnSpc>
                <a:spcPct val="100000"/>
              </a:lnSpc>
              <a:spcBef>
                <a:spcPts val="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eorgia"/>
              </a:rPr>
              <a:t>Aalto innovation ecosystem h</a:t>
            </a:r>
            <a:r>
              <a:rPr kumimoji="0" lang="en-GB" sz="324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eorgia"/>
              </a:rPr>
              <a:t>ighlights</a:t>
            </a:r>
            <a:r>
              <a:rPr kumimoji="0" lang="en-GB" sz="32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eorgia"/>
              </a:rPr>
              <a:t> </a:t>
            </a:r>
          </a:p>
          <a:p>
            <a:pPr marL="5205" marR="0" lvl="0" indent="0" algn="l" defTabSz="333299" rtl="0" eaLnBrk="1" fontAlgn="auto" latinLnBrk="0" hangingPunct="1">
              <a:lnSpc>
                <a:spcPct val="100000"/>
              </a:lnSpc>
              <a:spcBef>
                <a:spcPts val="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eorgia"/>
              </a:rPr>
              <a:t>(yearly numbers)</a:t>
            </a:r>
            <a:br>
              <a:rPr kumimoji="0" lang="en-GB" sz="324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eorgia"/>
              </a:rPr>
            </a:br>
            <a:endParaRPr kumimoji="0" lang="en-GB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Georgi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D4F7F8-586D-8C4B-92C7-821E0B3DD704}"/>
              </a:ext>
            </a:extLst>
          </p:cNvPr>
          <p:cNvGrpSpPr/>
          <p:nvPr/>
        </p:nvGrpSpPr>
        <p:grpSpPr>
          <a:xfrm>
            <a:off x="967575" y="1436993"/>
            <a:ext cx="7208851" cy="2982579"/>
            <a:chOff x="470622" y="913980"/>
            <a:chExt cx="8708325" cy="39189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B8FAA7-EC14-5246-8496-BB13250C8DD8}"/>
                </a:ext>
              </a:extLst>
            </p:cNvPr>
            <p:cNvGrpSpPr/>
            <p:nvPr/>
          </p:nvGrpSpPr>
          <p:grpSpPr>
            <a:xfrm>
              <a:off x="3239523" y="913980"/>
              <a:ext cx="2665454" cy="1929527"/>
              <a:chOff x="3239523" y="913980"/>
              <a:chExt cx="2665454" cy="1929527"/>
            </a:xfrm>
          </p:grpSpPr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2C271328-67CF-9F4D-8B54-A67AD63092A3}"/>
                  </a:ext>
                </a:extLst>
              </p:cNvPr>
              <p:cNvSpPr/>
              <p:nvPr/>
            </p:nvSpPr>
            <p:spPr>
              <a:xfrm>
                <a:off x="3239523" y="956950"/>
                <a:ext cx="2665453" cy="1886557"/>
              </a:xfrm>
              <a:custGeom>
                <a:avLst/>
                <a:gdLst/>
                <a:ahLst/>
                <a:cxnLst/>
                <a:rect l="l" t="t" r="r" b="b"/>
                <a:pathLst>
                  <a:path w="4741545" h="3355975">
                    <a:moveTo>
                      <a:pt x="0" y="3355848"/>
                    </a:moveTo>
                    <a:lnTo>
                      <a:pt x="4741164" y="3355848"/>
                    </a:lnTo>
                    <a:lnTo>
                      <a:pt x="4741164" y="0"/>
                    </a:lnTo>
                    <a:lnTo>
                      <a:pt x="0" y="0"/>
                    </a:lnTo>
                    <a:lnTo>
                      <a:pt x="0" y="3355848"/>
                    </a:lnTo>
                    <a:close/>
                  </a:path>
                </a:pathLst>
              </a:custGeom>
              <a:ln w="9144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F84BAD06-0E9A-9E41-A79A-628E23ADF63A}"/>
                  </a:ext>
                </a:extLst>
              </p:cNvPr>
              <p:cNvSpPr txBox="1"/>
              <p:nvPr/>
            </p:nvSpPr>
            <p:spPr>
              <a:xfrm>
                <a:off x="3273540" y="913980"/>
                <a:ext cx="2631437" cy="1717532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5205" rIns="0" bIns="0" rtlCol="0">
                <a:spAutoFit/>
              </a:bodyPr>
              <a:lstStyle/>
              <a:p>
                <a:pPr marL="5205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1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4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About</a:t>
                </a:r>
                <a:r>
                  <a:rPr kumimoji="0" lang="fi-FI" sz="144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</a:p>
              <a:p>
                <a:pPr marL="5205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1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100</a:t>
                </a:r>
                <a:endParaRPr kumimoji="0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5205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1200" cap="none" spc="-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c</a:t>
                </a:r>
                <a:r>
                  <a:rPr kumimoji="0" sz="1440" b="1" i="0" u="none" strike="noStrike" kern="1200" cap="none" spc="-3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ompanies</a:t>
                </a:r>
                <a:r>
                  <a:rPr kumimoji="0" lang="fi-FI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  <a:r>
                  <a:rPr kumimoji="0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are </a:t>
                </a:r>
                <a:r>
                  <a:rPr kumimoji="0" sz="1440" b="1" i="0" u="none" strike="noStrike" kern="1200" cap="none" spc="-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founded </a:t>
                </a:r>
                <a:r>
                  <a:rPr kumimoji="0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every</a:t>
                </a:r>
                <a:r>
                  <a:rPr kumimoji="0" sz="1440" b="1" i="0" u="none" strike="noStrike" kern="1200" cap="none" spc="-48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  <a:r>
                  <a:rPr kumimoji="0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year</a:t>
                </a:r>
                <a:r>
                  <a:rPr kumimoji="0" lang="fi-FI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  <a:r>
                  <a:rPr kumimoji="0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in </a:t>
                </a:r>
                <a:r>
                  <a:rPr kumimoji="0" sz="1440" b="1" i="0" u="none" strike="noStrike" kern="1200" cap="none" spc="-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our</a:t>
                </a:r>
                <a:r>
                  <a:rPr kumimoji="0" sz="1440" b="1" i="0" u="none" strike="noStrike" kern="1200" cap="none" spc="-1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  <a:r>
                  <a:rPr kumimoji="0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ecosystem</a:t>
                </a:r>
                <a:endParaRPr kumimoji="0" sz="144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CCA6B9-824B-3D4C-AFF8-7D78A0DCE1C5}"/>
                </a:ext>
              </a:extLst>
            </p:cNvPr>
            <p:cNvGrpSpPr/>
            <p:nvPr/>
          </p:nvGrpSpPr>
          <p:grpSpPr>
            <a:xfrm>
              <a:off x="6006712" y="919926"/>
              <a:ext cx="3172235" cy="1923581"/>
              <a:chOff x="6006712" y="919926"/>
              <a:chExt cx="3172235" cy="1923581"/>
            </a:xfrm>
          </p:grpSpPr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1765F3A4-0F9E-D040-B197-8B6479890952}"/>
                  </a:ext>
                </a:extLst>
              </p:cNvPr>
              <p:cNvSpPr/>
              <p:nvPr/>
            </p:nvSpPr>
            <p:spPr>
              <a:xfrm>
                <a:off x="6006712" y="956950"/>
                <a:ext cx="2665453" cy="1886557"/>
              </a:xfrm>
              <a:custGeom>
                <a:avLst/>
                <a:gdLst/>
                <a:ahLst/>
                <a:cxnLst/>
                <a:rect l="l" t="t" r="r" b="b"/>
                <a:pathLst>
                  <a:path w="4741544" h="3355975">
                    <a:moveTo>
                      <a:pt x="0" y="3355848"/>
                    </a:moveTo>
                    <a:lnTo>
                      <a:pt x="4741163" y="3355848"/>
                    </a:lnTo>
                    <a:lnTo>
                      <a:pt x="4741163" y="0"/>
                    </a:lnTo>
                    <a:lnTo>
                      <a:pt x="0" y="0"/>
                    </a:lnTo>
                    <a:lnTo>
                      <a:pt x="0" y="3355848"/>
                    </a:lnTo>
                    <a:close/>
                  </a:path>
                </a:pathLst>
              </a:custGeom>
              <a:ln w="9144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id="{E9B2B53C-B1A3-9448-B2F0-F6111D81480F}"/>
                  </a:ext>
                </a:extLst>
              </p:cNvPr>
              <p:cNvSpPr txBox="1"/>
              <p:nvPr/>
            </p:nvSpPr>
            <p:spPr>
              <a:xfrm>
                <a:off x="6513495" y="919926"/>
                <a:ext cx="2665452" cy="1778191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5205" rIns="0" bIns="0" rtlCol="0">
                <a:spAutoFit/>
              </a:bodyPr>
              <a:lstStyle/>
              <a:p>
                <a:pPr marL="5205" marR="100959" lvl="0" indent="0" algn="just" defTabSz="333299" rtl="0" eaLnBrk="1" fontAlgn="auto" latinLnBrk="0" hangingPunct="1">
                  <a:lnSpc>
                    <a:spcPct val="100000"/>
                  </a:lnSpc>
                  <a:spcBef>
                    <a:spcPts val="41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1200" cap="none" spc="-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One of the</a:t>
                </a:r>
                <a:endParaRPr kumimoji="0" sz="144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5205" marR="0" lvl="0" indent="0" algn="just" defTabSz="333299" rtl="0" eaLnBrk="1" fontAlgn="auto" latinLnBrk="0" hangingPunct="1">
                  <a:lnSpc>
                    <a:spcPts val="35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-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top-3</a:t>
                </a:r>
                <a:endParaRPr kumimoji="0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5205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University based business accelerators in the world (UBI, 2022)</a:t>
                </a:r>
                <a:endParaRPr kumimoji="0" sz="144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FB357A-D2BD-6B48-B7CD-E968F362EDF3}"/>
                </a:ext>
              </a:extLst>
            </p:cNvPr>
            <p:cNvGrpSpPr/>
            <p:nvPr/>
          </p:nvGrpSpPr>
          <p:grpSpPr>
            <a:xfrm>
              <a:off x="3239523" y="2947098"/>
              <a:ext cx="2665453" cy="1885842"/>
              <a:chOff x="3239523" y="2947098"/>
              <a:chExt cx="2665453" cy="1885842"/>
            </a:xfrm>
          </p:grpSpPr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F8D0466B-FCBD-FF4B-BDEF-3F8ED4DFCECA}"/>
                  </a:ext>
                </a:extLst>
              </p:cNvPr>
              <p:cNvSpPr/>
              <p:nvPr/>
            </p:nvSpPr>
            <p:spPr>
              <a:xfrm>
                <a:off x="3239523" y="2947098"/>
                <a:ext cx="2665453" cy="1885842"/>
              </a:xfrm>
              <a:custGeom>
                <a:avLst/>
                <a:gdLst/>
                <a:ahLst/>
                <a:cxnLst/>
                <a:rect l="l" t="t" r="r" b="b"/>
                <a:pathLst>
                  <a:path w="4741545" h="3354704">
                    <a:moveTo>
                      <a:pt x="0" y="3354324"/>
                    </a:moveTo>
                    <a:lnTo>
                      <a:pt x="4741164" y="3354324"/>
                    </a:lnTo>
                    <a:lnTo>
                      <a:pt x="4741164" y="0"/>
                    </a:lnTo>
                    <a:lnTo>
                      <a:pt x="0" y="0"/>
                    </a:lnTo>
                    <a:lnTo>
                      <a:pt x="0" y="3354324"/>
                    </a:lnTo>
                    <a:close/>
                  </a:path>
                </a:pathLst>
              </a:custGeom>
              <a:ln w="9144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E5358DC6-D5F2-194B-80AD-BA6ED71BB4D1}"/>
                  </a:ext>
                </a:extLst>
              </p:cNvPr>
              <p:cNvSpPr txBox="1"/>
              <p:nvPr/>
            </p:nvSpPr>
            <p:spPr>
              <a:xfrm>
                <a:off x="3377669" y="3306806"/>
                <a:ext cx="2322053" cy="113553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5464" rIns="0" bIns="0" rtlCol="0">
                <a:spAutoFit/>
              </a:bodyPr>
              <a:lstStyle/>
              <a:p>
                <a:pPr marL="5205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3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150</a:t>
                </a:r>
                <a:endParaRPr kumimoji="0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5205" marR="2082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number of invention disclosures</a:t>
                </a:r>
                <a:endParaRPr kumimoji="0" lang="en-GB" sz="144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759C43-38F0-7E4E-BCFC-50DF763502AA}"/>
                </a:ext>
              </a:extLst>
            </p:cNvPr>
            <p:cNvGrpSpPr/>
            <p:nvPr/>
          </p:nvGrpSpPr>
          <p:grpSpPr>
            <a:xfrm>
              <a:off x="470622" y="954380"/>
              <a:ext cx="2665453" cy="3878418"/>
              <a:chOff x="470622" y="954380"/>
              <a:chExt cx="2665453" cy="3878418"/>
            </a:xfrm>
          </p:grpSpPr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E4E2D4CB-35D7-A340-9B56-18C2042B7046}"/>
                  </a:ext>
                </a:extLst>
              </p:cNvPr>
              <p:cNvSpPr/>
              <p:nvPr/>
            </p:nvSpPr>
            <p:spPr>
              <a:xfrm>
                <a:off x="470622" y="954380"/>
                <a:ext cx="2665453" cy="3878418"/>
              </a:xfrm>
              <a:custGeom>
                <a:avLst/>
                <a:gdLst/>
                <a:ahLst/>
                <a:cxnLst/>
                <a:rect l="l" t="t" r="r" b="b"/>
                <a:pathLst>
                  <a:path w="4741545" h="6899275">
                    <a:moveTo>
                      <a:pt x="0" y="6899148"/>
                    </a:moveTo>
                    <a:lnTo>
                      <a:pt x="4741164" y="6899148"/>
                    </a:lnTo>
                    <a:lnTo>
                      <a:pt x="4741164" y="0"/>
                    </a:lnTo>
                    <a:lnTo>
                      <a:pt x="0" y="0"/>
                    </a:lnTo>
                    <a:lnTo>
                      <a:pt x="0" y="6899148"/>
                    </a:lnTo>
                    <a:close/>
                  </a:path>
                </a:pathLst>
              </a:custGeom>
              <a:ln w="9144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DFC61373-18BB-5045-9956-3B79761911B2}"/>
                  </a:ext>
                </a:extLst>
              </p:cNvPr>
              <p:cNvSpPr txBox="1"/>
              <p:nvPr/>
            </p:nvSpPr>
            <p:spPr>
              <a:xfrm>
                <a:off x="520066" y="1625981"/>
                <a:ext cx="2234240" cy="232817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5205" rIns="0" bIns="0" rtlCol="0">
                <a:spAutoFit/>
              </a:bodyPr>
              <a:lstStyle/>
              <a:p>
                <a:pPr marL="5205" marR="39812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1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20" b="1" i="0" u="none" strike="noStrike" kern="1200" cap="none" spc="-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Number of commissioned projects with companies</a:t>
                </a:r>
                <a:endParaRPr kumimoji="0" lang="en-GB" sz="162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5205" marR="0" lvl="0" indent="0" algn="l" defTabSz="333299" rtl="0" eaLnBrk="1" fontAlgn="auto" latinLnBrk="0" hangingPunct="1">
                  <a:lnSpc>
                    <a:spcPts val="599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40" b="1" i="0" u="none" strike="noStrike" kern="1200" cap="none" spc="-3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200</a:t>
                </a:r>
                <a:endParaRPr kumimoji="0" sz="504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593171-12E4-C94F-8638-211CCEE025F7}"/>
                </a:ext>
              </a:extLst>
            </p:cNvPr>
            <p:cNvGrpSpPr/>
            <p:nvPr/>
          </p:nvGrpSpPr>
          <p:grpSpPr>
            <a:xfrm>
              <a:off x="6006712" y="2947098"/>
              <a:ext cx="2857980" cy="1885842"/>
              <a:chOff x="6006712" y="2947098"/>
              <a:chExt cx="2857980" cy="1885842"/>
            </a:xfrm>
          </p:grpSpPr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94CA0370-12D8-DF49-85D6-7D724E9E3404}"/>
                  </a:ext>
                </a:extLst>
              </p:cNvPr>
              <p:cNvSpPr/>
              <p:nvPr/>
            </p:nvSpPr>
            <p:spPr>
              <a:xfrm>
                <a:off x="6006712" y="2947098"/>
                <a:ext cx="2665453" cy="1885842"/>
              </a:xfrm>
              <a:custGeom>
                <a:avLst/>
                <a:gdLst/>
                <a:ahLst/>
                <a:cxnLst/>
                <a:rect l="l" t="t" r="r" b="b"/>
                <a:pathLst>
                  <a:path w="4741544" h="3354704">
                    <a:moveTo>
                      <a:pt x="0" y="3354324"/>
                    </a:moveTo>
                    <a:lnTo>
                      <a:pt x="4741163" y="3354324"/>
                    </a:lnTo>
                    <a:lnTo>
                      <a:pt x="4741163" y="0"/>
                    </a:lnTo>
                    <a:lnTo>
                      <a:pt x="0" y="0"/>
                    </a:lnTo>
                    <a:lnTo>
                      <a:pt x="0" y="3354324"/>
                    </a:lnTo>
                    <a:close/>
                  </a:path>
                </a:pathLst>
              </a:custGeom>
              <a:ln w="9144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1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bject 14">
                <a:extLst>
                  <a:ext uri="{FF2B5EF4-FFF2-40B4-BE49-F238E27FC236}">
                    <a16:creationId xmlns:a16="http://schemas.microsoft.com/office/drawing/2014/main" id="{1587F353-BC4A-6E4B-9402-5944DE5EC40D}"/>
                  </a:ext>
                </a:extLst>
              </p:cNvPr>
              <p:cNvSpPr txBox="1"/>
              <p:nvPr/>
            </p:nvSpPr>
            <p:spPr>
              <a:xfrm>
                <a:off x="6504087" y="3306806"/>
                <a:ext cx="2360605" cy="113553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5464" rIns="0" bIns="0" rtlCol="0">
                <a:spAutoFit/>
              </a:bodyPr>
              <a:lstStyle/>
              <a:p>
                <a:pPr marL="5205" marR="0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3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25 - 30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5205" marR="2082" lvl="0" indent="0" algn="l" defTabSz="333299" rtl="0" eaLnBrk="1" fontAlgn="auto" latinLnBrk="0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number of technology transfers</a:t>
                </a:r>
                <a:endParaRPr kumimoji="0" lang="en-US" sz="144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393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CD873E-2DCF-F948-9061-BF1D1F18D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965" y="1265653"/>
            <a:ext cx="7276070" cy="1306097"/>
          </a:xfrm>
        </p:spPr>
        <p:txBody>
          <a:bodyPr/>
          <a:lstStyle/>
          <a:p>
            <a:r>
              <a:rPr lang="en-FI"/>
              <a:t>Shaping a sustainable future.</a:t>
            </a:r>
          </a:p>
        </p:txBody>
      </p:sp>
    </p:spTree>
    <p:extLst>
      <p:ext uri="{BB962C8B-B14F-4D97-AF65-F5344CB8AC3E}">
        <p14:creationId xmlns:p14="http://schemas.microsoft.com/office/powerpoint/2010/main" val="158392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ack.potx" id="{E317CB2F-2B06-4C29-BA0A-E1C053682C02}" vid="{FC0938FB-93C8-41A2-BD85-9FECC1749D3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ack.potx" id="{E317CB2F-2B06-4C29-BA0A-E1C053682C02}" vid="{FC0938FB-93C8-41A2-BD85-9FECC1749D3D}"/>
    </a:ext>
  </a:extLst>
</a:theme>
</file>

<file path=ppt/theme/theme4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 Template 1610_v4" id="{88BCB2B9-49EC-4362-807A-4104C40C7D91}" vid="{569AAFBB-DDEC-471B-B12C-EB6F6EA9FF9C}"/>
    </a:ext>
  </a:extLst>
</a:theme>
</file>

<file path=ppt/theme/theme6.xml><?xml version="1.0" encoding="utf-8"?>
<a:theme xmlns:a="http://schemas.openxmlformats.org/drawingml/2006/main" name="6_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 Template 1610_v4" id="{88BCB2B9-49EC-4362-807A-4104C40C7D91}" vid="{569AAFBB-DDEC-471B-B12C-EB6F6EA9FF9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20" ma:contentTypeDescription="Een nieuw document maken." ma:contentTypeScope="" ma:versionID="e089fe9adb4ac4dab5a3d97686162b37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6bbca91661d3e1047b28906af22f5c94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75d65e-0428-40e7-befa-fe455af99e9f" xsi:nil="true"/>
    <lcf76f155ced4ddcb4097134ff3c332f xmlns="60c8d8bd-d408-4045-953a-867b1f07f8b3">
      <Terms xmlns="http://schemas.microsoft.com/office/infopath/2007/PartnerControls"/>
    </lcf76f155ced4ddcb4097134ff3c332f>
    <Status xmlns="60c8d8bd-d408-4045-953a-867b1f07f8b3" xsi:nil="true"/>
    <_Flow_SignoffStatus xmlns="60c8d8bd-d408-4045-953a-867b1f07f8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F003F-6850-4AB6-8787-69E3DC638594}"/>
</file>

<file path=customXml/itemProps2.xml><?xml version="1.0" encoding="utf-8"?>
<ds:datastoreItem xmlns:ds="http://schemas.openxmlformats.org/officeDocument/2006/customXml" ds:itemID="{87F8F463-5A37-4F97-911A-6C9E0CE4C71A}">
  <ds:schemaRefs>
    <ds:schemaRef ds:uri="http://purl.org/dc/dcmitype/"/>
    <ds:schemaRef ds:uri="http://purl.org/dc/terms/"/>
    <ds:schemaRef ds:uri="1640caa5-7d07-48c5-abee-020d631b693e"/>
    <ds:schemaRef ds:uri="http://schemas.microsoft.com/office/2006/documentManagement/types"/>
    <ds:schemaRef ds:uri="http://purl.org/dc/elements/1.1/"/>
    <ds:schemaRef ds:uri="ffbed758-d064-4aa8-b156-261254b03e9c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0268DC-F13F-4B53-B592-23E90B7D5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560</Words>
  <Application>Microsoft Office PowerPoint</Application>
  <PresentationFormat>On-screen Show (16:9)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Courier New</vt:lpstr>
      <vt:lpstr>Georgia</vt:lpstr>
      <vt:lpstr>Helvetica Neue Medium</vt:lpstr>
      <vt:lpstr>Lucida Grande</vt:lpstr>
      <vt:lpstr>NimbusSan</vt:lpstr>
      <vt:lpstr>Sentinel Medium</vt:lpstr>
      <vt:lpstr>Office-teema</vt:lpstr>
      <vt:lpstr>1_Office Theme</vt:lpstr>
      <vt:lpstr>5_Office-teema</vt:lpstr>
      <vt:lpstr>1_Aalto University</vt:lpstr>
      <vt:lpstr>3_Office-teema</vt:lpstr>
      <vt:lpstr>6_Office-teema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Rantanen Mervi</cp:lastModifiedBy>
  <cp:revision>142</cp:revision>
  <dcterms:created xsi:type="dcterms:W3CDTF">2020-12-07T11:43:05Z</dcterms:created>
  <dcterms:modified xsi:type="dcterms:W3CDTF">2023-09-06T13:40:47Z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0x01010055BDE9164F1EC24C878EAAA3CF6FC2D2</vt:lpwstr>
  </property>
  <property fmtid="{D5CDD505-2E9C-101B-9397-08002B2CF9AE}" pid="3" name="MediaServiceImageTags">
    <vt:lpwstr/>
  </property>
</Properties>
</file>