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59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78" d="100"/>
          <a:sy n="78" d="100"/>
        </p:scale>
        <p:origin x="155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EF44-8025-42FD-8AEF-1D9E9F6D2793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01FC-FB16-43C7-982A-03BB1B0550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48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4" name="Google Shape;94;p1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5" name="Google Shape;95;p1:notes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  <a:sym typeface="Calibri"/>
              </a:rPr>
              <a:t>13 April 2019</a:t>
            </a: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7084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328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5767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cb4b3dfb4_0_1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5cb4b3dfb4_0_177:notes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00" cy="44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5cb4b3dfb4_0_177:notes"/>
          <p:cNvSpPr txBox="1">
            <a:spLocks noGrp="1"/>
          </p:cNvSpPr>
          <p:nvPr>
            <p:ph type="sldNum" idx="12"/>
          </p:nvPr>
        </p:nvSpPr>
        <p:spPr>
          <a:xfrm>
            <a:off x="3854939" y="9445169"/>
            <a:ext cx="29490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65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467544" y="3140968"/>
            <a:ext cx="5112568" cy="3168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467544" y="1988840"/>
            <a:ext cx="5122912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660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1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1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ftr" idx="11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2">
  <p:cSld name="End Slide 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30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99468" y="1919188"/>
            <a:ext cx="3368676" cy="410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0"/>
          <p:cNvSpPr txBox="1"/>
          <p:nvPr/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30"/>
          <p:cNvSpPr txBox="1"/>
          <p:nvPr/>
        </p:nvSpPr>
        <p:spPr>
          <a:xfrm>
            <a:off x="5189018" y="2162256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30"/>
          <p:cNvSpPr txBox="1"/>
          <p:nvPr/>
        </p:nvSpPr>
        <p:spPr>
          <a:xfrm>
            <a:off x="6269138" y="2162253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6" name="Google Shape;46;p30"/>
          <p:cNvSpPr txBox="1"/>
          <p:nvPr/>
        </p:nvSpPr>
        <p:spPr>
          <a:xfrm>
            <a:off x="5906861" y="4933617"/>
            <a:ext cx="3273653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7" name="Google Shape;47;p30"/>
          <p:cNvSpPr/>
          <p:nvPr/>
        </p:nvSpPr>
        <p:spPr>
          <a:xfrm>
            <a:off x="6444209" y="4531467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5 ASSOCIATE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8" name="Google Shape;48;p30"/>
          <p:cNvSpPr/>
          <p:nvPr/>
        </p:nvSpPr>
        <p:spPr>
          <a:xfrm>
            <a:off x="6444209" y="1789119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49" name="Google Shape;49;p30"/>
          <p:cNvSpPr/>
          <p:nvPr/>
        </p:nvSpPr>
        <p:spPr>
          <a:xfrm>
            <a:off x="6444209" y="6451480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4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50" name="Google Shape;50;p30"/>
          <p:cNvSpPr txBox="1"/>
          <p:nvPr/>
        </p:nvSpPr>
        <p:spPr>
          <a:xfrm>
            <a:off x="478178" y="6258578"/>
            <a:ext cx="339509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Consortium Linking Universities of Science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</a:pPr>
            <a:r>
              <a:rPr lang="en-US" sz="1400" b="1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and Technology in Education and Research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14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3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3"/>
          <p:cNvSpPr txBox="1">
            <a:spLocks noGrp="1"/>
          </p:cNvSpPr>
          <p:nvPr>
            <p:ph type="body" idx="1"/>
          </p:nvPr>
        </p:nvSpPr>
        <p:spPr>
          <a:xfrm>
            <a:off x="457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2"/>
          </p:nvPr>
        </p:nvSpPr>
        <p:spPr>
          <a:xfrm>
            <a:off x="4648200" y="2348880"/>
            <a:ext cx="4038600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390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4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4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2" name="Google Shape;62;p34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8112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5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5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6" name="Google Shape;66;p35"/>
          <p:cNvSpPr txBox="1">
            <a:spLocks noGrp="1"/>
          </p:cNvSpPr>
          <p:nvPr>
            <p:ph type="body" idx="1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73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6"/>
          <p:cNvSpPr txBox="1">
            <a:spLocks noGrp="1"/>
          </p:cNvSpPr>
          <p:nvPr>
            <p:ph type="body" idx="1"/>
          </p:nvPr>
        </p:nvSpPr>
        <p:spPr>
          <a:xfrm>
            <a:off x="478177" y="2348880"/>
            <a:ext cx="5904656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36"/>
          <p:cNvSpPr txBox="1">
            <a:spLocks noGrp="1"/>
          </p:cNvSpPr>
          <p:nvPr>
            <p:ph type="body" idx="2"/>
          </p:nvPr>
        </p:nvSpPr>
        <p:spPr>
          <a:xfrm>
            <a:off x="6588224" y="1988840"/>
            <a:ext cx="2360241" cy="339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36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6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2" name="Google Shape;72;p36"/>
          <p:cNvSpPr txBox="1"/>
          <p:nvPr/>
        </p:nvSpPr>
        <p:spPr>
          <a:xfrm>
            <a:off x="467545" y="1412776"/>
            <a:ext cx="59046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Click to edit Master title style</a:t>
            </a:r>
            <a:endParaRPr sz="3200" b="1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73" name="Google Shape;73;p36"/>
          <p:cNvSpPr txBox="1">
            <a:spLocks noGrp="1"/>
          </p:cNvSpPr>
          <p:nvPr>
            <p:ph type="body" idx="3"/>
          </p:nvPr>
        </p:nvSpPr>
        <p:spPr>
          <a:xfrm>
            <a:off x="6591678" y="5445224"/>
            <a:ext cx="237281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36"/>
          <p:cNvSpPr txBox="1">
            <a:spLocks noGrp="1"/>
          </p:cNvSpPr>
          <p:nvPr>
            <p:ph type="body" idx="4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05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>
            <a:spLocks noGrp="1"/>
          </p:cNvSpPr>
          <p:nvPr>
            <p:ph type="title"/>
          </p:nvPr>
        </p:nvSpPr>
        <p:spPr>
          <a:xfrm>
            <a:off x="467545" y="4800600"/>
            <a:ext cx="568863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da"/>
              <a:buNone/>
              <a:defRPr sz="24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7"/>
          <p:cNvSpPr>
            <a:spLocks noGrp="1"/>
          </p:cNvSpPr>
          <p:nvPr>
            <p:ph type="pic" idx="2"/>
          </p:nvPr>
        </p:nvSpPr>
        <p:spPr>
          <a:xfrm>
            <a:off x="467545" y="612775"/>
            <a:ext cx="568863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37"/>
          <p:cNvSpPr txBox="1">
            <a:spLocks noGrp="1"/>
          </p:cNvSpPr>
          <p:nvPr>
            <p:ph type="body" idx="1"/>
          </p:nvPr>
        </p:nvSpPr>
        <p:spPr>
          <a:xfrm>
            <a:off x="467545" y="5367338"/>
            <a:ext cx="568863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3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1" name="Google Shape;81;p37"/>
          <p:cNvSpPr txBox="1">
            <a:spLocks noGrp="1"/>
          </p:cNvSpPr>
          <p:nvPr>
            <p:ph type="body" idx="3"/>
          </p:nvPr>
        </p:nvSpPr>
        <p:spPr>
          <a:xfrm>
            <a:off x="467544" y="6418401"/>
            <a:ext cx="2952328" cy="25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accent3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40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1">
  <p:cSld name="End Slide 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8"/>
          <p:cNvSpPr txBox="1"/>
          <p:nvPr/>
        </p:nvSpPr>
        <p:spPr>
          <a:xfrm>
            <a:off x="6732240" y="6413227"/>
            <a:ext cx="237626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WWW.CLUSTER.ORG</a:t>
            </a:r>
            <a:endParaRPr sz="1600" b="0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4" name="Google Shape;84;p38"/>
          <p:cNvSpPr txBox="1"/>
          <p:nvPr/>
        </p:nvSpPr>
        <p:spPr>
          <a:xfrm>
            <a:off x="323530" y="2501971"/>
            <a:ext cx="1152128" cy="2092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AALTO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EPFL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G-INP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KIT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KTH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KULEUVEN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POLITO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TCD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TU/e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UCL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UPC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8"/>
          <p:cNvSpPr txBox="1"/>
          <p:nvPr/>
        </p:nvSpPr>
        <p:spPr>
          <a:xfrm>
            <a:off x="1403648" y="2501968"/>
            <a:ext cx="2911374" cy="209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AALTO UNIVERSITY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FÉDÉRALE DE LAUSANNE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GRENOBLE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INSTITUTO SUPERIOR TÉCNICO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KARLSRUHE INSTITUTE OF TECHNOLOGY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KUNGLIGA TEKNISKA HÖGSKOLAN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KATHOLIEKE UNIVERSITEIT LEUVEN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POLITECNICO DI TORINO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TRINITY COLLEGE DUBLIN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UNIVERSITÄT DARMSTADT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TECHNISCHE UNIVERSITEIT EINDHOVEN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UNIVERSITEIT CATHOLIQUE LOUVAIN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UNIVERSITAT POLITÈCNICA DE CATALUNYA</a:t>
            </a:r>
            <a:endParaRPr sz="1000" b="0" i="0" u="none" strike="noStrike" cap="none">
              <a:solidFill>
                <a:schemeClr val="dk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6" name="Google Shape;86;p38"/>
          <p:cNvSpPr txBox="1"/>
          <p:nvPr/>
        </p:nvSpPr>
        <p:spPr>
          <a:xfrm>
            <a:off x="988970" y="5215045"/>
            <a:ext cx="3273653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ÉCOLE POLYTECHNIQUE MONTREAL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CANADA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TOMSK POYTECHNIC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RUSSIAN FEDERATION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TSINGHUA UNIVERSITY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CHINA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GEORGIA INSTITUTE OF TECHNOLOGY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USA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TECHNION HAIFA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ISRAEL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rPr>
              <a:t>UNIVERSIDADE DE SÃO PAULO </a:t>
            </a:r>
            <a:r>
              <a:rPr lang="en-US" sz="1000" b="0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BRAZIL</a:t>
            </a:r>
            <a:endParaRPr sz="1000" b="0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7" name="Google Shape;87;p38"/>
          <p:cNvSpPr/>
          <p:nvPr/>
        </p:nvSpPr>
        <p:spPr>
          <a:xfrm>
            <a:off x="755576" y="1556792"/>
            <a:ext cx="3507045" cy="445768"/>
          </a:xfrm>
          <a:prstGeom prst="flowChartTerminator">
            <a:avLst/>
          </a:pr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Monda"/>
                <a:ea typeface="Monda"/>
                <a:cs typeface="Monda"/>
                <a:sym typeface="Monda"/>
              </a:rPr>
              <a:t>THE CLUSTER NETWORK</a:t>
            </a:r>
            <a:endParaRPr sz="18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8" name="Google Shape;88;p38"/>
          <p:cNvSpPr/>
          <p:nvPr/>
        </p:nvSpPr>
        <p:spPr>
          <a:xfrm>
            <a:off x="755576" y="212681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12 FULL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89" name="Google Shape;89;p38"/>
          <p:cNvSpPr/>
          <p:nvPr/>
        </p:nvSpPr>
        <p:spPr>
          <a:xfrm>
            <a:off x="755576" y="4810872"/>
            <a:ext cx="3507045" cy="387354"/>
          </a:xfrm>
          <a:prstGeom prst="flowChartTerminator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accent1"/>
                </a:solidFill>
                <a:latin typeface="Monda"/>
                <a:ea typeface="Monda"/>
                <a:cs typeface="Monda"/>
                <a:sym typeface="Monda"/>
              </a:rPr>
              <a:t>6 ASSOCIATE PARTNERS</a:t>
            </a:r>
            <a:endParaRPr sz="1400" b="1" i="0" u="none" strike="noStrike" cap="none">
              <a:solidFill>
                <a:schemeClr val="accen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pic>
        <p:nvPicPr>
          <p:cNvPr id="90" name="Google Shape;90;p38" descr="S:\stu_io\Marleen-Inge\Netwerken\CLUSTER\TUe Presidency\Presentation\CLUSTER-EU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128" y="1631156"/>
            <a:ext cx="3368676" cy="410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08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6444209" y="6428618"/>
            <a:ext cx="2699793" cy="288032"/>
          </a:xfrm>
          <a:custGeom>
            <a:avLst/>
            <a:gdLst/>
            <a:ahLst/>
            <a:cxnLst/>
            <a:rect l="l" t="t" r="r" b="b"/>
            <a:pathLst>
              <a:path w="18125" h="21600" extrusionOk="0">
                <a:moveTo>
                  <a:pt x="3475" y="0"/>
                </a:moveTo>
                <a:lnTo>
                  <a:pt x="18125" y="0"/>
                </a:lnTo>
                <a:cubicBezTo>
                  <a:pt x="18067" y="476"/>
                  <a:pt x="18111" y="5605"/>
                  <a:pt x="18111" y="11570"/>
                </a:cubicBezTo>
                <a:cubicBezTo>
                  <a:pt x="18111" y="17535"/>
                  <a:pt x="18067" y="21600"/>
                  <a:pt x="18125" y="21600"/>
                </a:cubicBezTo>
                <a:lnTo>
                  <a:pt x="3475" y="21600"/>
                </a:lnTo>
                <a:cubicBezTo>
                  <a:pt x="1556" y="21600"/>
                  <a:pt x="0" y="16765"/>
                  <a:pt x="0" y="10800"/>
                </a:cubicBezTo>
                <a:cubicBezTo>
                  <a:pt x="0" y="4835"/>
                  <a:pt x="1556" y="0"/>
                  <a:pt x="3475" y="0"/>
                </a:cubicBez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lt1"/>
              </a:solidFill>
              <a:latin typeface="Monda"/>
              <a:ea typeface="Monda"/>
              <a:cs typeface="Monda"/>
              <a:sym typeface="Monda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title"/>
          </p:nvPr>
        </p:nvSpPr>
        <p:spPr>
          <a:xfrm>
            <a:off x="457200" y="1412776"/>
            <a:ext cx="821925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4032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»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dt" idx="10"/>
          </p:nvPr>
        </p:nvSpPr>
        <p:spPr>
          <a:xfrm>
            <a:off x="6660234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8388426" y="6381332"/>
            <a:ext cx="5760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Google Shape;15;p27" descr="R:\D_VIII\VIIIc\4_Netzwerke_und_Messen\4.1 Netzwerke\CLUSTER\8 Website PR\Logos\Cluster_logo_small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16218" y="66620"/>
            <a:ext cx="2555775" cy="113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56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ODI1MGVlNDAtNDM4ZS00NjE4LThjNjctZDE5M2I1N2I3ZmYw%40thread.v2/0?context=%7b%22Tid%22%3a%223973589b-9e40-4eb5-800e-b0b6383d1621%22%2c%22Oid%22%3a%22835d5e86-9299-4c57-ba42-f69d72457b2e%22%7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dt" idx="10"/>
          </p:nvPr>
        </p:nvSpPr>
        <p:spPr>
          <a:xfrm>
            <a:off x="6660232" y="6381332"/>
            <a:ext cx="165618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22/09/2022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>
            <a:spLocks noGrp="1"/>
          </p:cNvSpPr>
          <p:nvPr>
            <p:ph type="title"/>
          </p:nvPr>
        </p:nvSpPr>
        <p:spPr>
          <a:xfrm>
            <a:off x="381101" y="1069869"/>
            <a:ext cx="5238649" cy="5019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SzPts val="2880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CLUSTER Task Force Mobility 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Erasmus+ Coordinators</a:t>
            </a: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30</a:t>
            </a:r>
            <a:r>
              <a:rPr lang="en-US" sz="27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 March 2023</a:t>
            </a:r>
            <a:b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09:00-10:30 EST (GMT-5)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400" b="0" i="1" dirty="0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Team link for remote participants </a:t>
            </a:r>
            <a:br>
              <a:rPr lang="fr-FR" b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sz="2880" b="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224854"/>
            <a:ext cx="9026050" cy="56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group KTH – UPC – KUL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 on content quality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Minimum requirements</a:t>
            </a:r>
          </a:p>
          <a:p>
            <a:pPr marL="1185862" lvl="2" indent="-28575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part of 5 days</a:t>
            </a:r>
          </a:p>
          <a:p>
            <a:pPr marL="1185862" lvl="2" indent="-28575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 participants (but max. 30 to allow interaction)</a:t>
            </a:r>
          </a:p>
          <a:p>
            <a:pPr marL="1185862" lvl="2" indent="-28575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from organizing partner don’t count</a:t>
            </a:r>
          </a:p>
          <a:p>
            <a:pPr marL="1185862" lvl="2" indent="-28575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collaborative part (recorded)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Academic,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administrative and educational support staff from CLUSTER partners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to </a:t>
            </a:r>
            <a:r>
              <a:rPr lang="en-US" b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organise</a:t>
            </a: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BIP? 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224854"/>
            <a:ext cx="9026050" cy="5633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r>
              <a:rPr lang="en-US" sz="2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ONLINE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Preparatory session on general information and basic rules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 physical  blended mobility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 minimum requirements of different national agencies</a:t>
            </a:r>
          </a:p>
          <a:p>
            <a:pPr marL="796925" lvl="1" indent="-354013"/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buNone/>
            </a:pPr>
            <a:r>
              <a:rPr lang="en-US" sz="2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PHYSICAL PART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Leuven</a:t>
            </a:r>
          </a:p>
          <a:p>
            <a:pPr marL="796925" lvl="1" indent="-354013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ands-on information + workshops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tracks: jointly + divided according to role</a:t>
            </a:r>
          </a:p>
          <a:p>
            <a:pPr marL="796925" lvl="1" indent="-354013"/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WRAP-UP AFTER A FEW WEEKS?</a:t>
            </a: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Programme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7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320800"/>
            <a:ext cx="9026050" cy="55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1" indent="0">
              <a:buNone/>
            </a:pPr>
            <a:r>
              <a:rPr lang="en-US" sz="2400" b="1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POSSIBLE TOPICS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International learning (mobility)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administer BIP in an easy way?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kind of administrative support is needed/wanted?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digital learning skills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 digital equipment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Testimonial from a student + professor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Inclusion in mobility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Intercultural Communication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Sustainability Mobility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Workshop on a specific engineering topic?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workshop to develop a BIP </a:t>
            </a: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Programme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7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cb4b3dfb4_0_177"/>
          <p:cNvSpPr txBox="1">
            <a:spLocks noGrp="1"/>
          </p:cNvSpPr>
          <p:nvPr>
            <p:ph type="title"/>
          </p:nvPr>
        </p:nvSpPr>
        <p:spPr>
          <a:xfrm>
            <a:off x="457200" y="1320800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br>
              <a:rPr lang="en-US" dirty="0"/>
            </a:br>
            <a:endParaRPr lang="fr-FR" dirty="0"/>
          </a:p>
        </p:txBody>
      </p:sp>
      <p:sp>
        <p:nvSpPr>
          <p:cNvPr id="139" name="Google Shape;139;g5cb4b3dfb4_0_177"/>
          <p:cNvSpPr txBox="1">
            <a:spLocks noGrp="1"/>
          </p:cNvSpPr>
          <p:nvPr>
            <p:ph type="body" idx="1"/>
          </p:nvPr>
        </p:nvSpPr>
        <p:spPr>
          <a:xfrm>
            <a:off x="0" y="1573160"/>
            <a:ext cx="9026050" cy="5284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 May =&gt; Mid June 2024? 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at CLUSTER GA of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</a:t>
            </a:r>
            <a:r>
              <a:rPr lang="nl-BE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mber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’24</a:t>
            </a:r>
          </a:p>
          <a:p>
            <a:pPr marL="796925" lvl="1" indent="-354013"/>
            <a:r>
              <a:rPr lang="nl-BE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Parts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BE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online for new </a:t>
            </a:r>
            <a:r>
              <a:rPr lang="nl-BE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teachers</a:t>
            </a:r>
            <a:endParaRPr lang="nl-BE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nl-BE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NOW WHAT?</a:t>
            </a:r>
          </a:p>
          <a:p>
            <a:pPr marL="796925" lvl="1" indent="-354013"/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dvertise the BIP in your institutions!</a:t>
            </a:r>
          </a:p>
          <a:p>
            <a:pPr marL="796925" lvl="1" indent="-354013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Candidates with experience on any of the topics can apply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2912" lvl="1" indent="0">
              <a:buNone/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2438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98525" lvl="2" indent="-446088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85862" lvl="2" indent="-285750">
              <a:buFontTx/>
              <a:buChar char="-"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6450" lvl="2" indent="-354013"/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00112" lvl="2" indent="0">
              <a:buNone/>
            </a:pPr>
            <a:endParaRPr lang="en-US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54125" lvl="2" indent="-354013"/>
            <a:endParaRPr lang="nl-BE" b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nl-BE" sz="1400" b="1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Clr>
                <a:srgbClr val="EC008C"/>
              </a:buClr>
              <a:buNone/>
              <a:tabLst>
                <a:tab pos="804863" algn="l"/>
              </a:tabLst>
            </a:pPr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42912" lvl="1" indent="0">
              <a:buNone/>
            </a:pPr>
            <a:b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5" name="Google Shape;138;g5cb4b3dfb4_0_177">
            <a:extLst>
              <a:ext uri="{FF2B5EF4-FFF2-40B4-BE49-F238E27FC236}">
                <a16:creationId xmlns:a16="http://schemas.microsoft.com/office/drawing/2014/main" id="{D7B730A5-1984-4F15-8BE3-6F68C347D5E4}"/>
              </a:ext>
            </a:extLst>
          </p:cNvPr>
          <p:cNvSpPr txBox="1">
            <a:spLocks/>
          </p:cNvSpPr>
          <p:nvPr/>
        </p:nvSpPr>
        <p:spPr>
          <a:xfrm>
            <a:off x="725778" y="289272"/>
            <a:ext cx="8219400" cy="811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da"/>
              <a:buNone/>
              <a:defRPr sz="3200" b="1" i="0" u="none" strike="noStrike" cap="none">
                <a:solidFill>
                  <a:schemeClr val="dk1"/>
                </a:solidFill>
                <a:latin typeface="Monda"/>
                <a:ea typeface="Monda"/>
                <a:cs typeface="Monda"/>
                <a:sym typeface="Mond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BE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BIP – TIMING?</a:t>
            </a:r>
            <a:endParaRPr lang="en-BE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479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LUSTER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EC008C"/>
      </a:accent1>
      <a:accent2>
        <a:srgbClr val="D84491"/>
      </a:accent2>
      <a:accent3>
        <a:srgbClr val="00A0E3"/>
      </a:accent3>
      <a:accent4>
        <a:srgbClr val="D3F0FF"/>
      </a:accent4>
      <a:accent5>
        <a:srgbClr val="A2C1FF"/>
      </a:accent5>
      <a:accent6>
        <a:srgbClr val="E2D3FF"/>
      </a:accent6>
      <a:hlink>
        <a:srgbClr val="D3F0FF"/>
      </a:hlink>
      <a:folHlink>
        <a:srgbClr val="D3F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465D79A30DFB45AC8CC2511C4B1847" ma:contentTypeVersion="19" ma:contentTypeDescription="Een nieuw document maken." ma:contentTypeScope="" ma:versionID="d49de0c6944443d0c398b80890164ec9">
  <xsd:schema xmlns:xsd="http://www.w3.org/2001/XMLSchema" xmlns:xs="http://www.w3.org/2001/XMLSchema" xmlns:p="http://schemas.microsoft.com/office/2006/metadata/properties" xmlns:ns2="60c8d8bd-d408-4045-953a-867b1f07f8b3" xmlns:ns3="7175d65e-0428-40e7-befa-fe455af99e9f" targetNamespace="http://schemas.microsoft.com/office/2006/metadata/properties" ma:root="true" ma:fieldsID="a4699583fe923851a8ae535984521198" ns2:_="" ns3:_="">
    <xsd:import namespace="60c8d8bd-d408-4045-953a-867b1f07f8b3"/>
    <xsd:import namespace="7175d65e-0428-40e7-befa-fe455af99e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Flow_SignoffStatu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8d8bd-d408-4045-953a-867b1f07f8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0" nillable="true" ma:displayName="Sign-off status" ma:internalName="Sign_x002d_off_x0020_status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8b6fc0cd-01fe-45a4-a6f7-42bcc5426b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tatus" ma:index="21" nillable="true" ma:displayName="Status" ma:format="Dropdown" ma:internalName="Statu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g niet gestart"/>
                    <xsd:enumeration value="In behandeling"/>
                    <xsd:enumeration value="Afgewerkt"/>
                    <xsd:enumeration value="Dringend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5d65e-0428-40e7-befa-fe455af99e9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c744dc7-399a-4794-95fb-2093bfe8f3fe}" ma:internalName="TaxCatchAll" ma:showField="CatchAllData" ma:web="7175d65e-0428-40e7-befa-fe455af99e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C61D4E-D3A0-47FF-A2B1-685F3C3BC5FD}"/>
</file>

<file path=customXml/itemProps2.xml><?xml version="1.0" encoding="utf-8"?>
<ds:datastoreItem xmlns:ds="http://schemas.openxmlformats.org/officeDocument/2006/customXml" ds:itemID="{D66135E8-9D50-4687-855C-F5589BFBA15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263</Words>
  <Application>Microsoft Office PowerPoint</Application>
  <PresentationFormat>On-screen Show (4:3)</PresentationFormat>
  <Paragraphs>117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Monda</vt:lpstr>
      <vt:lpstr>1_Office Theme</vt:lpstr>
      <vt:lpstr>CLUSTER Task Force Mobility  Erasmus+ Coordinators   30th March 2023 09:00-10:30 EST (GMT-5)  Team link for remote participants 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Task Force Mobility  Erasmus+ Coordinators   July 2021 1 hour</dc:title>
  <dc:creator>FIRMIN Line (firminli)</dc:creator>
  <cp:lastModifiedBy>Pascale Conard</cp:lastModifiedBy>
  <cp:revision>66</cp:revision>
  <dcterms:created xsi:type="dcterms:W3CDTF">2021-06-07T14:37:12Z</dcterms:created>
  <dcterms:modified xsi:type="dcterms:W3CDTF">2023-03-24T09:30:48Z</dcterms:modified>
</cp:coreProperties>
</file>