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d62ac7462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d62ac7462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f00579a0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ff00579a0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ff00579a01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ff00579a01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ff00579a01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ff00579a01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f00579a0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f00579a0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f00579a01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ff00579a01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ff00579a0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ff00579a0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ff00579a0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ff00579a0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f00579a01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ff00579a01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ff00579a0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ff00579a0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f00579a01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ff00579a01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d62ac7462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d62ac7462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571bf8545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571bf8545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571bf854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571bf854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571bf8545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571bf8545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571bf8545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571bf8545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57d24fa5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57d24fa5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57d24fa51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57d24fa51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f00579a0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f00579a0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f00579a0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f00579a0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f00579a0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f00579a0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f00579a0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ff00579a0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f00579a0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f00579a0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f00579a01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f00579a01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ff00579a0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ff00579a0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-151575" y="-29325"/>
            <a:ext cx="9382500" cy="53895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l="72085" t="3394" r="1189" b="1530"/>
          <a:stretch/>
        </p:blipFill>
        <p:spPr>
          <a:xfrm>
            <a:off x="6884075" y="-432900"/>
            <a:ext cx="2305152" cy="609454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311705" y="744575"/>
            <a:ext cx="34482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Bebas Neue"/>
              <a:buNone/>
              <a:defRPr sz="52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0" y="2834125"/>
            <a:ext cx="4002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2800"/>
              <a:buFont typeface="Bebas Neue"/>
              <a:buNone/>
              <a:defRPr sz="2800"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cxnSp>
        <p:nvCxnSpPr>
          <p:cNvPr id="18" name="Google Shape;18;p2"/>
          <p:cNvCxnSpPr/>
          <p:nvPr/>
        </p:nvCxnSpPr>
        <p:spPr>
          <a:xfrm rot="10800000" flipH="1">
            <a:off x="0" y="2885425"/>
            <a:ext cx="4002600" cy="18600"/>
          </a:xfrm>
          <a:prstGeom prst="straightConnector1">
            <a:avLst/>
          </a:prstGeom>
          <a:noFill/>
          <a:ln w="76200" cap="flat" cmpd="sng">
            <a:solidFill>
              <a:srgbClr val="FFDB2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9" name="Google Shape;1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7025" y="4352250"/>
            <a:ext cx="697553" cy="393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Bebas Neue"/>
              <a:buNone/>
              <a:defRPr sz="120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angepaste lay-out 1">
  <p:cSld name="CUSTOM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2800"/>
              <a:buFont typeface="Bebas Neue"/>
              <a:buNone/>
              <a:defRPr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2" name="Google Shape;22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34750" y="534575"/>
            <a:ext cx="697553" cy="39359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311650" y="1177925"/>
            <a:ext cx="8520600" cy="36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640500" y="2129700"/>
            <a:ext cx="7891200" cy="8418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3600"/>
              <a:buFont typeface="Bebas Neue"/>
              <a:buNone/>
              <a:defRPr sz="3600"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pic>
        <p:nvPicPr>
          <p:cNvPr id="28" name="Google Shape;28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223225" y="4142000"/>
            <a:ext cx="697553" cy="393599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/>
          <p:nvPr/>
        </p:nvSpPr>
        <p:spPr>
          <a:xfrm>
            <a:off x="8003725" y="488925"/>
            <a:ext cx="982800" cy="498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311700" y="1177825"/>
            <a:ext cx="8520600" cy="36114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/>
          <p:nvPr/>
        </p:nvSpPr>
        <p:spPr>
          <a:xfrm>
            <a:off x="235500" y="1271450"/>
            <a:ext cx="130800" cy="889200"/>
          </a:xfrm>
          <a:prstGeom prst="rect">
            <a:avLst/>
          </a:prstGeom>
          <a:solidFill>
            <a:srgbClr val="FFDB23"/>
          </a:solidFill>
          <a:ln w="9525" cap="flat" cmpd="sng">
            <a:solidFill>
              <a:srgbClr val="FFDB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327575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/>
          <p:nvPr/>
        </p:nvSpPr>
        <p:spPr>
          <a:xfrm>
            <a:off x="311700" y="1177825"/>
            <a:ext cx="8520600" cy="36114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2800"/>
              <a:buFont typeface="Bebas Neue"/>
              <a:buNone/>
              <a:defRPr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 sz="1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 sz="1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235500" y="1271450"/>
            <a:ext cx="130800" cy="889200"/>
          </a:xfrm>
          <a:prstGeom prst="rect">
            <a:avLst/>
          </a:prstGeom>
          <a:solidFill>
            <a:srgbClr val="FFDB23"/>
          </a:solidFill>
          <a:ln w="9525" cap="flat" cmpd="sng">
            <a:solidFill>
              <a:srgbClr val="FFDB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2800"/>
              <a:buFont typeface="Bebas Neue"/>
              <a:buNone/>
              <a:defRPr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2400"/>
              <a:buFont typeface="Bebas Neue"/>
              <a:buNone/>
              <a:defRPr sz="2400"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Font typeface="Bebas Neue"/>
              <a:buNone/>
              <a:defRPr sz="480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Font typeface="Bebas Neue"/>
              <a:buNone/>
              <a:defRPr sz="42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Bebas Neue"/>
              <a:buNone/>
              <a:defRPr sz="21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11700" y="1177825"/>
            <a:ext cx="8520600" cy="36114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BA"/>
              </a:buClr>
              <a:buSzPts val="2800"/>
              <a:buFont typeface="Bebas Neue"/>
              <a:buNone/>
              <a:defRPr sz="2800">
                <a:solidFill>
                  <a:srgbClr val="0000BA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134750" y="534575"/>
            <a:ext cx="697553" cy="393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/>
          <p:nvPr/>
        </p:nvSpPr>
        <p:spPr>
          <a:xfrm>
            <a:off x="235500" y="1271450"/>
            <a:ext cx="130800" cy="889200"/>
          </a:xfrm>
          <a:prstGeom prst="rect">
            <a:avLst/>
          </a:prstGeom>
          <a:solidFill>
            <a:srgbClr val="FFDB23"/>
          </a:solidFill>
          <a:ln w="9525" cap="flat" cmpd="sng">
            <a:solidFill>
              <a:srgbClr val="FFDB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a-UFJBmK3zDg2qYbmmWBiJvAZzoVDPBU/view?usp=shar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TVbuYW5PDLL0AgzilZcuksPaKk-1gdz7Oe-aXjUkl_I/edit?usp=sharin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5_dSG8BAfv_Bg4AEiClftvEmDezeE6OYCYeiOCS1nNM/edit?usp=sharing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rwzBuo9ZTL60Q4VDg9SsMBpjG7UJA_7qAk4f5mxd7aU/edit?usp=sharing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luster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ctrTitle"/>
          </p:nvPr>
        </p:nvSpPr>
        <p:spPr>
          <a:xfrm>
            <a:off x="311705" y="744575"/>
            <a:ext cx="34482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Student Organisation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0" y="2834125"/>
            <a:ext cx="4002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Startup &amp; SC Torino</a:t>
            </a:r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705" y="0"/>
            <a:ext cx="5079295" cy="2245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Working Groups</a:t>
            </a:r>
            <a:endParaRPr/>
          </a:p>
        </p:txBody>
      </p:sp>
      <p:sp>
        <p:nvSpPr>
          <p:cNvPr id="136" name="Google Shape;136;p23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b="1"/>
              <a:t>GAST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Grant Application and Support Team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Help other working groups in decisions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Have controlling and advising role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Mirko Varano (KTH)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b="1"/>
              <a:t>Associated Partners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Develop application and collaboration with associated partners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Ana Pipio (IST)</a:t>
            </a:r>
            <a:endParaRPr/>
          </a:p>
        </p:txBody>
      </p:sp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Working Groups</a:t>
            </a:r>
            <a:endParaRPr/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b="1"/>
              <a:t>Sustainable Development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Still starting up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Sustainability in engineering education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Sustainable ways of student exchanges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High priority of new KUL presidency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Yolande Berbers (KUL)</a:t>
            </a:r>
            <a:endParaRPr/>
          </a:p>
        </p:txBody>
      </p:sp>
      <p:pic>
        <p:nvPicPr>
          <p:cNvPr id="144" name="Google Shape;14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Working Groups</a:t>
            </a:r>
            <a:endParaRPr/>
          </a:p>
        </p:txBody>
      </p:sp>
      <p:sp>
        <p:nvSpPr>
          <p:cNvPr id="150" name="Google Shape;150;p25"/>
          <p:cNvSpPr txBox="1">
            <a:spLocks noGrp="1"/>
          </p:cNvSpPr>
          <p:nvPr>
            <p:ph type="body" idx="1"/>
          </p:nvPr>
        </p:nvSpPr>
        <p:spPr>
          <a:xfrm>
            <a:off x="319650" y="1183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l" b="1"/>
              <a:t>What working groups are the most interesting for students?</a:t>
            </a:r>
            <a:endParaRPr/>
          </a:p>
        </p:txBody>
      </p:sp>
      <p:pic>
        <p:nvPicPr>
          <p:cNvPr id="151" name="Google Shape;15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157" name="Google Shape;157;p26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CLUSTER Student Organisation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158" name="Google Shape;15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student organisation</a:t>
            </a:r>
            <a:endParaRPr/>
          </a:p>
        </p:txBody>
      </p:sp>
      <p:sp>
        <p:nvSpPr>
          <p:cNvPr id="164" name="Google Shape;164;p27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/>
              <a:t>First of all: </a:t>
            </a:r>
            <a:r>
              <a:rPr lang="nl" sz="1200" u="sng">
                <a:solidFill>
                  <a:schemeClr val="hlink"/>
                </a:solidFill>
                <a:hlinkClick r:id="rId3"/>
              </a:rPr>
              <a:t>A small introduction of the CSO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300"/>
          </a:p>
        </p:txBody>
      </p:sp>
      <p:pic>
        <p:nvPicPr>
          <p:cNvPr id="165" name="Google Shape;165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student organisation</a:t>
            </a:r>
            <a:endParaRPr/>
          </a:p>
        </p:txBody>
      </p:sp>
      <p:sp>
        <p:nvSpPr>
          <p:cNvPr id="171" name="Google Shape;171;p28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 = Advisory body from students about CLUSTER projects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Chairperson: Simon Beelen</a:t>
            </a:r>
            <a:endParaRPr/>
          </a:p>
          <a:p>
            <a:pPr marL="457200" lvl="0" indent="-304958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nl" sz="1300"/>
              <a:t>“Leader” and external representative</a:t>
            </a:r>
            <a:endParaRPr sz="1300"/>
          </a:p>
          <a:p>
            <a:pPr marL="457200" lvl="0" indent="-304958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sz="1300"/>
              <a:t>Manages internal resources and follows up projects</a:t>
            </a:r>
            <a:endParaRPr sz="1300"/>
          </a:p>
          <a:p>
            <a:pPr marL="457200" lvl="0" indent="-304958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sz="1300"/>
              <a:t>Main contact point</a:t>
            </a:r>
            <a:endParaRPr sz="13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Secretary General: Fien Bostijn</a:t>
            </a:r>
            <a:endParaRPr/>
          </a:p>
          <a:p>
            <a:pPr marL="457200" lvl="0" indent="-304958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nl" sz="1300"/>
              <a:t>Local coordinator</a:t>
            </a:r>
            <a:endParaRPr sz="1300"/>
          </a:p>
          <a:p>
            <a:pPr marL="457200" lvl="0" indent="-304958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sz="1300"/>
              <a:t>Manages relations with local organizations</a:t>
            </a:r>
            <a:endParaRPr sz="1300"/>
          </a:p>
          <a:p>
            <a:pPr marL="457200" lvl="0" indent="-304958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sz="1300"/>
              <a:t>Agenda en minutes</a:t>
            </a:r>
            <a:endParaRPr sz="13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 sz="1500"/>
              <a:t>Host: Undecided</a:t>
            </a:r>
            <a:endParaRPr sz="1500"/>
          </a:p>
          <a:p>
            <a:pPr marL="457200" lvl="0" indent="-299085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nl" sz="1200"/>
              <a:t>Someone from university that hosts the GA: Montreal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300"/>
          </a:p>
        </p:txBody>
      </p:sp>
      <p:pic>
        <p:nvPicPr>
          <p:cNvPr id="172" name="Google Shape;17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student organisation</a:t>
            </a:r>
            <a:endParaRPr/>
          </a:p>
        </p:txBody>
      </p:sp>
      <p:sp>
        <p:nvSpPr>
          <p:cNvPr id="178" name="Google Shape;178;p29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Why does CSO exist?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Democratic body to represent all the students in SC and GA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Advising body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Forum for engineering students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To ensure the education of engineering students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Improve bonds between engineering students from different universities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300"/>
          </a:p>
        </p:txBody>
      </p:sp>
      <p:pic>
        <p:nvPicPr>
          <p:cNvPr id="179" name="Google Shape;17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0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student organisation</a:t>
            </a:r>
            <a:endParaRPr/>
          </a:p>
        </p:txBody>
      </p:sp>
      <p:sp>
        <p:nvSpPr>
          <p:cNvPr id="185" name="Google Shape;185;p30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Inside the CSO exists the Student Assembly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= the supreme decision-making body of the CSO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Delegations: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Body of delegates representing one university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2-3 students selected by their local representative organisation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300"/>
          </a:p>
        </p:txBody>
      </p:sp>
      <p:pic>
        <p:nvPicPr>
          <p:cNvPr id="186" name="Google Shape;18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192" name="Google Shape;192;p31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Future of CLUSTER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193" name="Google Shape;19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Future of CLUSTER</a:t>
            </a:r>
            <a:endParaRPr/>
          </a:p>
        </p:txBody>
      </p:sp>
      <p:sp>
        <p:nvSpPr>
          <p:cNvPr id="199" name="Google Shape;199;p32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Brianstorm</a:t>
            </a:r>
            <a:endParaRPr/>
          </a:p>
        </p:txBody>
      </p:sp>
      <p:pic>
        <p:nvPicPr>
          <p:cNvPr id="200" name="Google Shape;200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Get to know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27575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Who are you?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What do you study?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Do you have BEST experience?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Do you have student representative experience?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Do you have previous CLUSTER experience?</a:t>
            </a: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3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206" name="Google Shape;206;p33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Future of the CSO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207" name="Google Shape;207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Future of THE CSO</a:t>
            </a:r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Brainstorm</a:t>
            </a:r>
            <a:endParaRPr/>
          </a:p>
        </p:txBody>
      </p:sp>
      <p:pic>
        <p:nvPicPr>
          <p:cNvPr id="214" name="Google Shape;21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5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220" name="Google Shape;220;p35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Continuity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221" name="Google Shape;22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6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Continuity</a:t>
            </a:r>
            <a:endParaRPr/>
          </a:p>
        </p:txBody>
      </p:sp>
      <p:sp>
        <p:nvSpPr>
          <p:cNvPr id="227" name="Google Shape;227;p36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How to facilitate the transition between CSO members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Elections for next year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Brainstorm</a:t>
            </a:r>
            <a:endParaRPr/>
          </a:p>
        </p:txBody>
      </p:sp>
      <p:pic>
        <p:nvPicPr>
          <p:cNvPr id="228" name="Google Shape;228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7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234" name="Google Shape;234;p37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Invitation</a:t>
            </a:r>
            <a:endParaRPr>
              <a:solidFill>
                <a:srgbClr val="980000"/>
              </a:solidFill>
            </a:endParaRPr>
          </a:p>
        </p:txBody>
      </p:sp>
      <p:pic>
        <p:nvPicPr>
          <p:cNvPr id="235" name="Google Shape;235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8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Invitation</a:t>
            </a:r>
            <a:endParaRPr/>
          </a:p>
        </p:txBody>
      </p:sp>
      <p:sp>
        <p:nvSpPr>
          <p:cNvPr id="241" name="Google Shape;241;p38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nl"/>
              <a:t>Possible CLUSTER weekend 3-4 december</a:t>
            </a:r>
            <a:endParaRPr/>
          </a:p>
        </p:txBody>
      </p:sp>
      <p:pic>
        <p:nvPicPr>
          <p:cNvPr id="242" name="Google Shape;24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Approval of the agenda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CLUSTER General Information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General Information</a:t>
            </a: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Consortium Linking Universities of Science and Technology for Education and Research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Operational network of 12 members and associate members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Projects involving research, students and development of engineering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nl"/>
              <a:t>Site: </a:t>
            </a:r>
            <a:r>
              <a:rPr lang="nl" u="sng">
                <a:solidFill>
                  <a:schemeClr val="hlink"/>
                </a:solidFill>
                <a:hlinkClick r:id="rId3"/>
              </a:rPr>
              <a:t>https://cluster.org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General Information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How does it function?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Different Working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General Assembly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Steering Comite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Get to know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Approval of the agenda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General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Char char="●"/>
            </a:pPr>
            <a:r>
              <a:rPr lang="nl">
                <a:solidFill>
                  <a:srgbClr val="980000"/>
                </a:solidFill>
              </a:rPr>
              <a:t>CLUSTER Working Groups</a:t>
            </a:r>
            <a:endParaRPr>
              <a:solidFill>
                <a:srgbClr val="98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CLUSTER Student Organisation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CLUSTER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Future of the CSO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Continuity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Invitation</a:t>
            </a:r>
            <a:endParaRPr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Working Groups</a:t>
            </a:r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b="1"/>
              <a:t>Communication</a:t>
            </a:r>
            <a:endParaRPr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Promoting CLUSTER Social media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Reaching target audiences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Optimizing internal communication</a:t>
            </a: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b="1"/>
              <a:t>CLUSTER &amp; Afrika</a:t>
            </a:r>
            <a:endParaRPr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Collaboration with African universities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European groups start projects developing African Universities</a:t>
            </a: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sz="1800" b="1"/>
              <a:t>EUI (European Universities Initiative)</a:t>
            </a:r>
            <a:endParaRPr sz="1800"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What role can CLUSTER play in other European alliances (UNA Europa, Unite, …)</a:t>
            </a: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sz="1800" b="1"/>
              <a:t>Mobility</a:t>
            </a:r>
            <a:endParaRPr sz="1800"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Possibilities around hybrid and blended mobility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eg: Professor will give a course in another CLUSTER university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High priority of new KUL presidency</a:t>
            </a: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b="1"/>
              <a:t>GAST</a:t>
            </a:r>
            <a:endParaRPr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Grant Application and Support Team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Help other working groups in decisions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Have controlling and advising role</a:t>
            </a: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b="1"/>
              <a:t>Associated Partners</a:t>
            </a:r>
            <a:endParaRPr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Develop application and collaboration with associated partners</a:t>
            </a: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nl" b="1"/>
              <a:t>Sustainable Development</a:t>
            </a:r>
            <a:endParaRPr b="1"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Still starting up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Sustainability in engineering education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Sustainable ways of student exchanges</a:t>
            </a:r>
            <a:endParaRPr/>
          </a:p>
          <a:p>
            <a:pPr marL="914400" lvl="1" indent="-284162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nl"/>
              <a:t>High priority of new KUL presidency</a:t>
            </a:r>
            <a:endParaRPr/>
          </a:p>
        </p:txBody>
      </p:sp>
      <p:pic>
        <p:nvPicPr>
          <p:cNvPr id="123" name="Google Shape;12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220025" y="371575"/>
            <a:ext cx="7680900" cy="6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Cluster Working Groups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319650" y="1192975"/>
            <a:ext cx="8504700" cy="3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b="1"/>
              <a:t>EUI (European Universities Initiative)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What role can CLUSTER play in other European alliances (UNA Europa, Unite, …)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Peter van Puyvelde (KUL)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b="1"/>
              <a:t>Mobility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Possibilities around hybrid and blended mobility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eg: Professor will give a course in another CLUSTER university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High priority of new KUL presidency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nl"/>
              <a:t>Pascale Conard (KUL)</a:t>
            </a:r>
            <a:endParaRPr/>
          </a:p>
        </p:txBody>
      </p:sp>
      <p:pic>
        <p:nvPicPr>
          <p:cNvPr id="130" name="Google Shape;13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4992" y="0"/>
            <a:ext cx="2699008" cy="119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TK - Basic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On-screen Show (16:9)</PresentationFormat>
  <Paragraphs>187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Bebas Neue</vt:lpstr>
      <vt:lpstr>Lato</vt:lpstr>
      <vt:lpstr>VTK - Basic</vt:lpstr>
      <vt:lpstr>CLUSTER Student Organisation</vt:lpstr>
      <vt:lpstr>Get to know</vt:lpstr>
      <vt:lpstr>Agenda</vt:lpstr>
      <vt:lpstr>Agenda</vt:lpstr>
      <vt:lpstr>CLUSTER General Information</vt:lpstr>
      <vt:lpstr>CLUSTER General Information</vt:lpstr>
      <vt:lpstr>Agenda</vt:lpstr>
      <vt:lpstr>Cluster Working Groups</vt:lpstr>
      <vt:lpstr>Cluster Working Groups</vt:lpstr>
      <vt:lpstr>Cluster Working Groups</vt:lpstr>
      <vt:lpstr>Cluster Working Groups</vt:lpstr>
      <vt:lpstr>Cluster Working Groups</vt:lpstr>
      <vt:lpstr>Agenda</vt:lpstr>
      <vt:lpstr>CLUSTER student organisation</vt:lpstr>
      <vt:lpstr>CLUSTER student organisation</vt:lpstr>
      <vt:lpstr>CLUSTER student organisation</vt:lpstr>
      <vt:lpstr>CLUSTER student organisation</vt:lpstr>
      <vt:lpstr>Agenda</vt:lpstr>
      <vt:lpstr>Future of CLUSTER</vt:lpstr>
      <vt:lpstr>Agenda</vt:lpstr>
      <vt:lpstr>Future of THE CSO</vt:lpstr>
      <vt:lpstr>Agenda</vt:lpstr>
      <vt:lpstr>Continuity</vt:lpstr>
      <vt:lpstr>Agenda</vt:lpstr>
      <vt:lpstr>Invitation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Student Organisation</dc:title>
  <cp:lastModifiedBy>Jules Vanpée</cp:lastModifiedBy>
  <cp:revision>1</cp:revision>
  <dcterms:modified xsi:type="dcterms:W3CDTF">2022-09-30T07:07:39Z</dcterms:modified>
</cp:coreProperties>
</file>